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854"/>
    <p:restoredTop sz="94789"/>
  </p:normalViewPr>
  <p:slideViewPr>
    <p:cSldViewPr snapToGrid="0">
      <p:cViewPr varScale="1">
        <p:scale>
          <a:sx n="117" d="100"/>
          <a:sy n="117" d="100"/>
        </p:scale>
        <p:origin x="92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0EB7AF-F701-B9BA-25F6-22FE6A8A98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EA74295C-BA8C-CFA8-157F-F3B9D4757D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BFB441A-9BA4-68A9-E24F-0F4DCDE2A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9DC4A-0D6E-9045-9C86-C1A2B32E2934}" type="datetimeFigureOut">
              <a:rPr lang="de-DE" smtClean="0"/>
              <a:t>08.09.25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1261AA1-F87C-62FE-C9E5-341FB1EB8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3CDB277-107B-798D-7624-3EBCE52CE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0AE5E-0039-7E48-8CC5-24FB558639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46762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5A0257-9F27-0209-F6AF-B4AF17B60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B956297-ADF5-892A-79C1-589AF39C83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BB1F82E-C52B-70CC-FB37-FC382DC93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9DC4A-0D6E-9045-9C86-C1A2B32E2934}" type="datetimeFigureOut">
              <a:rPr lang="de-DE" smtClean="0"/>
              <a:t>08.09.25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C91E22F-A55D-68CE-5EAF-0E6E290F4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B6224F7-FE9F-00B9-3201-CAB0DA4AB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0AE5E-0039-7E48-8CC5-24FB558639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23693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B21643-AE6E-7011-EFD6-B680962D6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5FC95B7-C1FA-D89F-56D5-D3A9A84113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BE34D99-2136-F353-48BE-47EF88FBA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9DC4A-0D6E-9045-9C86-C1A2B32E2934}" type="datetimeFigureOut">
              <a:rPr lang="de-DE" smtClean="0"/>
              <a:t>08.09.25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0BF2CAD-F5BC-2B8A-3EBC-96D6E6CF6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DC7A7BF-001D-8C00-FAE8-EA0762CB8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0AE5E-0039-7E48-8CC5-24FB558639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5851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EBAFA1-9D87-1612-078F-ECDD45565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781BD98-AA08-9C62-5578-410BD62CCC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2D3D367-E90C-52A2-B7AD-D051E78762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EBA3C06-D9BA-A318-CBC0-C3ABF19FA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9DC4A-0D6E-9045-9C86-C1A2B32E2934}" type="datetimeFigureOut">
              <a:rPr lang="de-DE" smtClean="0"/>
              <a:t>08.09.25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EA5206E-61A5-B030-14F1-534B9155C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F35217B-21C4-5453-447A-534CF4188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0AE5E-0039-7E48-8CC5-24FB558639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88994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D3E743-DD67-F852-D36C-C6F7AF38F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58FFA8B-0272-512C-FE3E-B906219556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A249F01-8FB0-CD16-1F10-F2F214C1F5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F68D628F-12A2-77BE-1C5B-0911BA9CEF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F391CDF6-1E5D-4767-DAED-A5A5E1D0BE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5C7D6C87-93EC-966E-61B7-71F4323D8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9DC4A-0D6E-9045-9C86-C1A2B32E2934}" type="datetimeFigureOut">
              <a:rPr lang="de-DE" smtClean="0"/>
              <a:t>08.09.25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9744FA67-F99A-B408-BB73-963366FEC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74A75D28-614C-CDC3-A8A5-3C16518EC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0AE5E-0039-7E48-8CC5-24FB558639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6743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33DF90-866C-657F-ED7D-746C77E75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553CDF6-B4D9-2DD9-02DA-EB6F9EEC8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9DC4A-0D6E-9045-9C86-C1A2B32E2934}" type="datetimeFigureOut">
              <a:rPr lang="de-DE" smtClean="0"/>
              <a:t>08.09.25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86DF5F6-DCEA-6568-2514-B5385154F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F86E95C-3605-8FEE-5075-454E9138C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0AE5E-0039-7E48-8CC5-24FB558639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59888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82B3363F-51B0-8BD4-CBC4-276649CE1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9DC4A-0D6E-9045-9C86-C1A2B32E2934}" type="datetimeFigureOut">
              <a:rPr lang="de-DE" smtClean="0"/>
              <a:t>08.09.25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1EAAEB5-FCB8-592E-4B77-0AAA4D1B0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DA71542-A43F-3BE9-E11E-E0D9ED2EE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0AE5E-0039-7E48-8CC5-24FB558639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27482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076146-6D2B-7506-09E1-C22CBA541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BB7BE65-177B-1113-4C9F-CB4EADBB28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A9D2308-977D-D525-B0CC-8FFA0716D5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3B5C31E-85F4-2FEA-5AE7-D4ECA64C0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9DC4A-0D6E-9045-9C86-C1A2B32E2934}" type="datetimeFigureOut">
              <a:rPr lang="de-DE" smtClean="0"/>
              <a:t>08.09.25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7335835-BA5C-2305-7516-F4BA11C5F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7FC3889-3379-B415-8B7B-ECC5882C3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0AE5E-0039-7E48-8CC5-24FB558639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5563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323419-0939-8D0A-C5F5-239D038884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0128B81C-589B-B5D9-9EE1-A711E41502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DF124CF-3379-AC7C-9460-736F0C0A05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19C9B06-5159-3AF5-8F69-6A2BA09AD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9DC4A-0D6E-9045-9C86-C1A2B32E2934}" type="datetimeFigureOut">
              <a:rPr lang="de-DE" smtClean="0"/>
              <a:t>08.09.25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C9847CD-0DFA-1D64-8837-164ECC91E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7E34A6C-D2C6-51ED-12D8-EA2D1DA46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0AE5E-0039-7E48-8CC5-24FB558639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76084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6F32F4-C353-6B38-4D22-03A2C7F7E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33F4F20-E650-5592-EF14-542D996074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CA75E74-CE12-3C64-4350-A74263DC0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9DC4A-0D6E-9045-9C86-C1A2B32E2934}" type="datetimeFigureOut">
              <a:rPr lang="de-DE" smtClean="0"/>
              <a:t>08.09.25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FDFC8E3-BBA8-561B-39B2-512DF27DE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2D3E5B9-6DBB-C6DB-F3F4-B090E9028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0AE5E-0039-7E48-8CC5-24FB558639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17943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4C7C10BD-6A26-D14C-AC83-5F71AF3D15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82ACF14E-9246-5E03-8450-DB9EE48D1D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A9F7388-DBC7-BBA9-DC87-C2B1B856B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9DC4A-0D6E-9045-9C86-C1A2B32E2934}" type="datetimeFigureOut">
              <a:rPr lang="de-DE" smtClean="0"/>
              <a:t>08.09.25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1D2BA85-669C-F80D-B066-7DA4A4C93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297A79D-289B-4B00-76BC-7EE49F2B5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0AE5E-0039-7E48-8CC5-24FB558639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61565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27A04E37-4EF6-0D2E-94EC-0D41178E5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061AA2F-3722-0F76-F3A4-CC82C009CC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7CE7966-B757-2ADC-151F-8B890BEE62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F9DC4A-0D6E-9045-9C86-C1A2B32E2934}" type="datetimeFigureOut">
              <a:rPr lang="de-DE" smtClean="0"/>
              <a:t>08.09.25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4F8AB83-1BEB-E269-0B93-780AD8070F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CB1DBBD-13EF-E978-15ED-5BF165E1D2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750AE5E-0039-7E48-8CC5-24FB558639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4659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Gerade Verbindung 4">
            <a:extLst>
              <a:ext uri="{FF2B5EF4-FFF2-40B4-BE49-F238E27FC236}">
                <a16:creationId xmlns:a16="http://schemas.microsoft.com/office/drawing/2014/main" id="{461928E5-8364-4858-BCC7-7B5E14169584}"/>
              </a:ext>
            </a:extLst>
          </p:cNvPr>
          <p:cNvCxnSpPr>
            <a:cxnSpLocks/>
          </p:cNvCxnSpPr>
          <p:nvPr/>
        </p:nvCxnSpPr>
        <p:spPr>
          <a:xfrm>
            <a:off x="6096000" y="0"/>
            <a:ext cx="0" cy="6858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Bild 2">
            <a:extLst>
              <a:ext uri="{FF2B5EF4-FFF2-40B4-BE49-F238E27FC236}">
                <a16:creationId xmlns:a16="http://schemas.microsoft.com/office/drawing/2014/main" id="{161B8447-476F-C191-AA2E-CEE4F83917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4633" y="21769"/>
            <a:ext cx="2019006" cy="1959429"/>
          </a:xfrm>
          <a:prstGeom prst="rect">
            <a:avLst/>
          </a:prstGeom>
        </p:spPr>
      </p:pic>
      <p:pic>
        <p:nvPicPr>
          <p:cNvPr id="10" name="Bild 3">
            <a:extLst>
              <a:ext uri="{FF2B5EF4-FFF2-40B4-BE49-F238E27FC236}">
                <a16:creationId xmlns:a16="http://schemas.microsoft.com/office/drawing/2014/main" id="{9CF43F49-2038-0608-E378-19E08958A9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5867" y="21768"/>
            <a:ext cx="1874481" cy="1959429"/>
          </a:xfrm>
          <a:prstGeom prst="rect">
            <a:avLst/>
          </a:prstGeom>
        </p:spPr>
      </p:pic>
      <p:pic>
        <p:nvPicPr>
          <p:cNvPr id="12" name="Bild 4">
            <a:extLst>
              <a:ext uri="{FF2B5EF4-FFF2-40B4-BE49-F238E27FC236}">
                <a16:creationId xmlns:a16="http://schemas.microsoft.com/office/drawing/2014/main" id="{6C25DE5C-31DB-2526-7A3E-3B72454C85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3831" y="21768"/>
            <a:ext cx="2079396" cy="1959429"/>
          </a:xfrm>
          <a:prstGeom prst="rect">
            <a:avLst/>
          </a:prstGeom>
        </p:spPr>
      </p:pic>
      <p:pic>
        <p:nvPicPr>
          <p:cNvPr id="14" name="Bild 7">
            <a:extLst>
              <a:ext uri="{FF2B5EF4-FFF2-40B4-BE49-F238E27FC236}">
                <a16:creationId xmlns:a16="http://schemas.microsoft.com/office/drawing/2014/main" id="{CB718086-6B82-5D9F-7D73-EFFDE7D4E9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2404" y="2167184"/>
            <a:ext cx="2019005" cy="2349764"/>
          </a:xfrm>
          <a:prstGeom prst="rect">
            <a:avLst/>
          </a:prstGeom>
        </p:spPr>
      </p:pic>
      <p:pic>
        <p:nvPicPr>
          <p:cNvPr id="15" name="Bild 9">
            <a:extLst>
              <a:ext uri="{FF2B5EF4-FFF2-40B4-BE49-F238E27FC236}">
                <a16:creationId xmlns:a16="http://schemas.microsoft.com/office/drawing/2014/main" id="{C59C6BBB-3C3A-A648-B3E5-5021116103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85283" y="2167183"/>
            <a:ext cx="1530264" cy="1773445"/>
          </a:xfrm>
          <a:prstGeom prst="rect">
            <a:avLst/>
          </a:prstGeom>
        </p:spPr>
      </p:pic>
      <p:pic>
        <p:nvPicPr>
          <p:cNvPr id="16" name="Bild 12">
            <a:extLst>
              <a:ext uri="{FF2B5EF4-FFF2-40B4-BE49-F238E27FC236}">
                <a16:creationId xmlns:a16="http://schemas.microsoft.com/office/drawing/2014/main" id="{51441924-8612-F453-3375-3C1A74AF33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8464" y="2167184"/>
            <a:ext cx="2349764" cy="2349764"/>
          </a:xfrm>
          <a:prstGeom prst="rect">
            <a:avLst/>
          </a:prstGeom>
        </p:spPr>
      </p:pic>
      <p:sp>
        <p:nvSpPr>
          <p:cNvPr id="18" name="Textfeld 17">
            <a:extLst>
              <a:ext uri="{FF2B5EF4-FFF2-40B4-BE49-F238E27FC236}">
                <a16:creationId xmlns:a16="http://schemas.microsoft.com/office/drawing/2014/main" id="{1223FFB6-05DE-440A-A189-6E3B414AA18E}"/>
              </a:ext>
            </a:extLst>
          </p:cNvPr>
          <p:cNvSpPr txBox="1"/>
          <p:nvPr/>
        </p:nvSpPr>
        <p:spPr>
          <a:xfrm>
            <a:off x="6122405" y="0"/>
            <a:ext cx="3802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>
                <a:solidFill>
                  <a:schemeClr val="bg1"/>
                </a:solidFill>
              </a:rPr>
              <a:t>R</a:t>
            </a:r>
          </a:p>
        </p:txBody>
      </p:sp>
      <p:pic>
        <p:nvPicPr>
          <p:cNvPr id="19" name="Bild 11">
            <a:extLst>
              <a:ext uri="{FF2B5EF4-FFF2-40B4-BE49-F238E27FC236}">
                <a16:creationId xmlns:a16="http://schemas.microsoft.com/office/drawing/2014/main" id="{58A644EF-215A-DE16-C722-F19FF8B95F3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68251" y="4613685"/>
            <a:ext cx="2186111" cy="2222546"/>
          </a:xfrm>
          <a:prstGeom prst="rect">
            <a:avLst/>
          </a:prstGeom>
        </p:spPr>
      </p:pic>
      <p:pic>
        <p:nvPicPr>
          <p:cNvPr id="20" name="Bild 10">
            <a:extLst>
              <a:ext uri="{FF2B5EF4-FFF2-40B4-BE49-F238E27FC236}">
                <a16:creationId xmlns:a16="http://schemas.microsoft.com/office/drawing/2014/main" id="{16BBDEB8-8C87-C1FB-679F-A1D281E960C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64143" y="4602105"/>
            <a:ext cx="1866400" cy="2210966"/>
          </a:xfrm>
          <a:prstGeom prst="rect">
            <a:avLst/>
          </a:prstGeom>
        </p:spPr>
      </p:pic>
      <p:pic>
        <p:nvPicPr>
          <p:cNvPr id="21" name="Bild 3">
            <a:extLst>
              <a:ext uri="{FF2B5EF4-FFF2-40B4-BE49-F238E27FC236}">
                <a16:creationId xmlns:a16="http://schemas.microsoft.com/office/drawing/2014/main" id="{9F050003-020D-46CF-4637-F3E88B43C24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2019005" cy="2422805"/>
          </a:xfrm>
          <a:prstGeom prst="rect">
            <a:avLst/>
          </a:prstGeom>
        </p:spPr>
      </p:pic>
      <p:pic>
        <p:nvPicPr>
          <p:cNvPr id="22" name="Bild 5">
            <a:extLst>
              <a:ext uri="{FF2B5EF4-FFF2-40B4-BE49-F238E27FC236}">
                <a16:creationId xmlns:a16="http://schemas.microsoft.com/office/drawing/2014/main" id="{CEF21E38-BBE6-B22C-59FD-BA1BBE7190B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29603" y="0"/>
            <a:ext cx="2069478" cy="2422804"/>
          </a:xfrm>
          <a:prstGeom prst="rect">
            <a:avLst/>
          </a:prstGeom>
        </p:spPr>
      </p:pic>
      <p:pic>
        <p:nvPicPr>
          <p:cNvPr id="23" name="Bild 6">
            <a:extLst>
              <a:ext uri="{FF2B5EF4-FFF2-40B4-BE49-F238E27FC236}">
                <a16:creationId xmlns:a16="http://schemas.microsoft.com/office/drawing/2014/main" id="{0CC3938C-BBCC-55ED-2F52-77B2A9450C6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946750" y="-1"/>
            <a:ext cx="2115803" cy="2422803"/>
          </a:xfrm>
          <a:prstGeom prst="rect">
            <a:avLst/>
          </a:prstGeom>
        </p:spPr>
      </p:pic>
      <p:pic>
        <p:nvPicPr>
          <p:cNvPr id="24" name="Bild 5">
            <a:extLst>
              <a:ext uri="{FF2B5EF4-FFF2-40B4-BE49-F238E27FC236}">
                <a16:creationId xmlns:a16="http://schemas.microsoft.com/office/drawing/2014/main" id="{C4A6CBB2-0811-D3FC-A0E7-BF38D3CC039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03438" y="2422802"/>
            <a:ext cx="2069478" cy="2422804"/>
          </a:xfrm>
          <a:prstGeom prst="rect">
            <a:avLst/>
          </a:prstGeom>
        </p:spPr>
      </p:pic>
      <p:pic>
        <p:nvPicPr>
          <p:cNvPr id="25" name="Bild 8">
            <a:extLst>
              <a:ext uri="{FF2B5EF4-FFF2-40B4-BE49-F238E27FC236}">
                <a16:creationId xmlns:a16="http://schemas.microsoft.com/office/drawing/2014/main" id="{A42BA183-A48D-0B0F-0555-E096422F7FA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999080" y="2422802"/>
            <a:ext cx="1866399" cy="2411387"/>
          </a:xfrm>
          <a:prstGeom prst="rect">
            <a:avLst/>
          </a:prstGeom>
        </p:spPr>
      </p:pic>
      <p:sp>
        <p:nvSpPr>
          <p:cNvPr id="26" name="Textfeld 25">
            <a:extLst>
              <a:ext uri="{FF2B5EF4-FFF2-40B4-BE49-F238E27FC236}">
                <a16:creationId xmlns:a16="http://schemas.microsoft.com/office/drawing/2014/main" id="{D0D9E908-9C55-9DC3-0FB5-86F127EE22C2}"/>
              </a:ext>
            </a:extLst>
          </p:cNvPr>
          <p:cNvSpPr txBox="1"/>
          <p:nvPr/>
        </p:nvSpPr>
        <p:spPr>
          <a:xfrm>
            <a:off x="5255547" y="4516948"/>
            <a:ext cx="565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LUL</a:t>
            </a:r>
          </a:p>
        </p:txBody>
      </p:sp>
      <p:pic>
        <p:nvPicPr>
          <p:cNvPr id="27" name="Bild 2">
            <a:extLst>
              <a:ext uri="{FF2B5EF4-FFF2-40B4-BE49-F238E27FC236}">
                <a16:creationId xmlns:a16="http://schemas.microsoft.com/office/drawing/2014/main" id="{44E76BD2-B5C6-0652-5B4B-FFBA92B2457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4613685"/>
            <a:ext cx="1918340" cy="2287857"/>
          </a:xfrm>
          <a:prstGeom prst="rect">
            <a:avLst/>
          </a:prstGeom>
        </p:spPr>
      </p:pic>
      <p:sp>
        <p:nvSpPr>
          <p:cNvPr id="28" name="Textfeld 27">
            <a:extLst>
              <a:ext uri="{FF2B5EF4-FFF2-40B4-BE49-F238E27FC236}">
                <a16:creationId xmlns:a16="http://schemas.microsoft.com/office/drawing/2014/main" id="{8613EF8C-7721-41D3-D817-AFD089582188}"/>
              </a:ext>
            </a:extLst>
          </p:cNvPr>
          <p:cNvSpPr txBox="1"/>
          <p:nvPr/>
        </p:nvSpPr>
        <p:spPr>
          <a:xfrm>
            <a:off x="746633" y="1211400"/>
            <a:ext cx="4363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>
                <a:solidFill>
                  <a:schemeClr val="bg1"/>
                </a:solidFill>
              </a:rPr>
              <a:t>C2</a:t>
            </a:r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74BAF2C2-E8DC-EF66-5322-766B42DFD95A}"/>
              </a:ext>
            </a:extLst>
          </p:cNvPr>
          <p:cNvSpPr txBox="1"/>
          <p:nvPr/>
        </p:nvSpPr>
        <p:spPr>
          <a:xfrm>
            <a:off x="478587" y="5889171"/>
            <a:ext cx="4924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>
                <a:solidFill>
                  <a:schemeClr val="bg1"/>
                </a:solidFill>
              </a:rPr>
              <a:t>LLL</a:t>
            </a:r>
          </a:p>
        </p:txBody>
      </p:sp>
      <p:pic>
        <p:nvPicPr>
          <p:cNvPr id="30" name="Bild 10">
            <a:extLst>
              <a:ext uri="{FF2B5EF4-FFF2-40B4-BE49-F238E27FC236}">
                <a16:creationId xmlns:a16="http://schemas.microsoft.com/office/drawing/2014/main" id="{053811DA-3C89-4856-D788-C23F668AE52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940505" y="4438174"/>
            <a:ext cx="2042710" cy="2419826"/>
          </a:xfrm>
          <a:prstGeom prst="rect">
            <a:avLst/>
          </a:prstGeom>
        </p:spPr>
      </p:pic>
      <p:pic>
        <p:nvPicPr>
          <p:cNvPr id="31" name="Bild 11">
            <a:extLst>
              <a:ext uri="{FF2B5EF4-FFF2-40B4-BE49-F238E27FC236}">
                <a16:creationId xmlns:a16="http://schemas.microsoft.com/office/drawing/2014/main" id="{A51A40D1-4815-E103-DFB4-F21DD4F5F8F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019971" y="4845604"/>
            <a:ext cx="1695029" cy="1983955"/>
          </a:xfrm>
          <a:prstGeom prst="rect">
            <a:avLst/>
          </a:prstGeom>
        </p:spPr>
      </p:pic>
      <p:sp>
        <p:nvSpPr>
          <p:cNvPr id="32" name="Textfeld 31">
            <a:extLst>
              <a:ext uri="{FF2B5EF4-FFF2-40B4-BE49-F238E27FC236}">
                <a16:creationId xmlns:a16="http://schemas.microsoft.com/office/drawing/2014/main" id="{92833AAB-A206-47A3-D94B-BDDA549BE6D7}"/>
              </a:ext>
            </a:extLst>
          </p:cNvPr>
          <p:cNvSpPr txBox="1"/>
          <p:nvPr/>
        </p:nvSpPr>
        <p:spPr>
          <a:xfrm>
            <a:off x="39411" y="-87086"/>
            <a:ext cx="3417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>
                <a:solidFill>
                  <a:schemeClr val="bg1"/>
                </a:solidFill>
              </a:rPr>
              <a:t>L</a:t>
            </a:r>
          </a:p>
        </p:txBody>
      </p:sp>
    </p:spTree>
    <p:extLst>
      <p:ext uri="{BB962C8B-B14F-4D97-AF65-F5344CB8AC3E}">
        <p14:creationId xmlns:p14="http://schemas.microsoft.com/office/powerpoint/2010/main" val="3783347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EEADC63D-1CB1-7BC9-52DB-9AB956D526C0}"/>
              </a:ext>
            </a:extLst>
          </p:cNvPr>
          <p:cNvSpPr/>
          <p:nvPr/>
        </p:nvSpPr>
        <p:spPr>
          <a:xfrm>
            <a:off x="576938" y="718458"/>
            <a:ext cx="1589315" cy="1556657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310FA599-3CC7-29CA-67EF-8F2EE88EB22B}"/>
              </a:ext>
            </a:extLst>
          </p:cNvPr>
          <p:cNvSpPr/>
          <p:nvPr/>
        </p:nvSpPr>
        <p:spPr>
          <a:xfrm>
            <a:off x="1170211" y="185056"/>
            <a:ext cx="402773" cy="337458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943D7C17-DA26-5AD1-BD8F-1084E787DD81}"/>
              </a:ext>
            </a:extLst>
          </p:cNvPr>
          <p:cNvCxnSpPr>
            <a:cxnSpLocks/>
          </p:cNvCxnSpPr>
          <p:nvPr/>
        </p:nvCxnSpPr>
        <p:spPr>
          <a:xfrm flipV="1">
            <a:off x="1088568" y="76197"/>
            <a:ext cx="566057" cy="53340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" name="Textfeld 6">
            <a:extLst>
              <a:ext uri="{FF2B5EF4-FFF2-40B4-BE49-F238E27FC236}">
                <a16:creationId xmlns:a16="http://schemas.microsoft.com/office/drawing/2014/main" id="{873340BD-144D-7F29-7F68-06BFA7A9F710}"/>
              </a:ext>
            </a:extLst>
          </p:cNvPr>
          <p:cNvSpPr txBox="1"/>
          <p:nvPr/>
        </p:nvSpPr>
        <p:spPr>
          <a:xfrm>
            <a:off x="97971" y="60849"/>
            <a:ext cx="300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/>
              <a:t>L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6F4C0CD5-24C6-63F3-372C-424BA1355F07}"/>
              </a:ext>
            </a:extLst>
          </p:cNvPr>
          <p:cNvSpPr txBox="1"/>
          <p:nvPr/>
        </p:nvSpPr>
        <p:spPr>
          <a:xfrm>
            <a:off x="6161319" y="0"/>
            <a:ext cx="300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/>
              <a:t>R</a:t>
            </a:r>
          </a:p>
        </p:txBody>
      </p:sp>
      <p:cxnSp>
        <p:nvCxnSpPr>
          <p:cNvPr id="10" name="Gerade Verbindung 9">
            <a:extLst>
              <a:ext uri="{FF2B5EF4-FFF2-40B4-BE49-F238E27FC236}">
                <a16:creationId xmlns:a16="http://schemas.microsoft.com/office/drawing/2014/main" id="{512EF3CC-573B-C114-64EB-7CA82FC42FB5}"/>
              </a:ext>
            </a:extLst>
          </p:cNvPr>
          <p:cNvCxnSpPr/>
          <p:nvPr/>
        </p:nvCxnSpPr>
        <p:spPr>
          <a:xfrm>
            <a:off x="914396" y="1017812"/>
            <a:ext cx="914400" cy="9144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1CB8301E-A07E-8485-360E-33D4C01AF9F2}"/>
              </a:ext>
            </a:extLst>
          </p:cNvPr>
          <p:cNvSpPr/>
          <p:nvPr/>
        </p:nvSpPr>
        <p:spPr>
          <a:xfrm>
            <a:off x="2503711" y="718458"/>
            <a:ext cx="1589315" cy="1556657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2" name="Gerade Verbindung 11">
            <a:extLst>
              <a:ext uri="{FF2B5EF4-FFF2-40B4-BE49-F238E27FC236}">
                <a16:creationId xmlns:a16="http://schemas.microsoft.com/office/drawing/2014/main" id="{279D39A2-74DD-0A9C-E5DB-F62102B6ECA5}"/>
              </a:ext>
            </a:extLst>
          </p:cNvPr>
          <p:cNvCxnSpPr>
            <a:cxnSpLocks/>
          </p:cNvCxnSpPr>
          <p:nvPr/>
        </p:nvCxnSpPr>
        <p:spPr>
          <a:xfrm>
            <a:off x="6117769" y="60849"/>
            <a:ext cx="0" cy="610046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Gerade Verbindung 12">
            <a:extLst>
              <a:ext uri="{FF2B5EF4-FFF2-40B4-BE49-F238E27FC236}">
                <a16:creationId xmlns:a16="http://schemas.microsoft.com/office/drawing/2014/main" id="{6A3F6D6D-86FA-38DC-A863-25492C358885}"/>
              </a:ext>
            </a:extLst>
          </p:cNvPr>
          <p:cNvCxnSpPr>
            <a:cxnSpLocks/>
          </p:cNvCxnSpPr>
          <p:nvPr/>
        </p:nvCxnSpPr>
        <p:spPr>
          <a:xfrm flipV="1">
            <a:off x="2911925" y="1170212"/>
            <a:ext cx="772886" cy="6096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8D55C196-853E-618D-C996-4469FE706F0B}"/>
              </a:ext>
            </a:extLst>
          </p:cNvPr>
          <p:cNvSpPr/>
          <p:nvPr/>
        </p:nvSpPr>
        <p:spPr>
          <a:xfrm>
            <a:off x="2601682" y="3162301"/>
            <a:ext cx="1589315" cy="1556657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15A1833D-4AD0-C862-4B63-36930544F6C1}"/>
              </a:ext>
            </a:extLst>
          </p:cNvPr>
          <p:cNvSpPr/>
          <p:nvPr/>
        </p:nvSpPr>
        <p:spPr>
          <a:xfrm>
            <a:off x="4310731" y="718458"/>
            <a:ext cx="1589315" cy="1556657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3FF45A45-5194-0763-D5C4-330A12877E1B}"/>
              </a:ext>
            </a:extLst>
          </p:cNvPr>
          <p:cNvSpPr/>
          <p:nvPr/>
        </p:nvSpPr>
        <p:spPr>
          <a:xfrm>
            <a:off x="511620" y="5268687"/>
            <a:ext cx="1589315" cy="1556657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20" name="Gerade Verbindung 19">
            <a:extLst>
              <a:ext uri="{FF2B5EF4-FFF2-40B4-BE49-F238E27FC236}">
                <a16:creationId xmlns:a16="http://schemas.microsoft.com/office/drawing/2014/main" id="{F426A301-0F0A-EA33-E8F6-F908B09CC567}"/>
              </a:ext>
            </a:extLst>
          </p:cNvPr>
          <p:cNvCxnSpPr/>
          <p:nvPr/>
        </p:nvCxnSpPr>
        <p:spPr>
          <a:xfrm>
            <a:off x="849078" y="5568041"/>
            <a:ext cx="914400" cy="9144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1" name="Oval 20">
            <a:extLst>
              <a:ext uri="{FF2B5EF4-FFF2-40B4-BE49-F238E27FC236}">
                <a16:creationId xmlns:a16="http://schemas.microsoft.com/office/drawing/2014/main" id="{894BC3DC-ACC3-0F33-C320-43284731EB65}"/>
              </a:ext>
            </a:extLst>
          </p:cNvPr>
          <p:cNvSpPr/>
          <p:nvPr/>
        </p:nvSpPr>
        <p:spPr>
          <a:xfrm>
            <a:off x="4310738" y="3162300"/>
            <a:ext cx="1589315" cy="1556657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22" name="Gerade Verbindung 21">
            <a:extLst>
              <a:ext uri="{FF2B5EF4-FFF2-40B4-BE49-F238E27FC236}">
                <a16:creationId xmlns:a16="http://schemas.microsoft.com/office/drawing/2014/main" id="{6CFEE1BE-67A7-8691-60A3-EA812426709C}"/>
              </a:ext>
            </a:extLst>
          </p:cNvPr>
          <p:cNvCxnSpPr>
            <a:cxnSpLocks/>
          </p:cNvCxnSpPr>
          <p:nvPr/>
        </p:nvCxnSpPr>
        <p:spPr>
          <a:xfrm flipV="1">
            <a:off x="2955467" y="3635828"/>
            <a:ext cx="772886" cy="6096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" name="Oval 22">
            <a:extLst>
              <a:ext uri="{FF2B5EF4-FFF2-40B4-BE49-F238E27FC236}">
                <a16:creationId xmlns:a16="http://schemas.microsoft.com/office/drawing/2014/main" id="{11A96FA0-E6C4-83CC-FB6C-1E97B5A31230}"/>
              </a:ext>
            </a:extLst>
          </p:cNvPr>
          <p:cNvSpPr/>
          <p:nvPr/>
        </p:nvSpPr>
        <p:spPr>
          <a:xfrm>
            <a:off x="3156852" y="185056"/>
            <a:ext cx="402773" cy="337458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24" name="Gerade Verbindung mit Pfeil 23">
            <a:extLst>
              <a:ext uri="{FF2B5EF4-FFF2-40B4-BE49-F238E27FC236}">
                <a16:creationId xmlns:a16="http://schemas.microsoft.com/office/drawing/2014/main" id="{F36E2B83-1AC7-09B7-3D69-B233C3BED4A6}"/>
              </a:ext>
            </a:extLst>
          </p:cNvPr>
          <p:cNvCxnSpPr>
            <a:cxnSpLocks/>
          </p:cNvCxnSpPr>
          <p:nvPr/>
        </p:nvCxnSpPr>
        <p:spPr>
          <a:xfrm flipV="1">
            <a:off x="3075209" y="76197"/>
            <a:ext cx="566057" cy="53340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5" name="Oval 24">
            <a:extLst>
              <a:ext uri="{FF2B5EF4-FFF2-40B4-BE49-F238E27FC236}">
                <a16:creationId xmlns:a16="http://schemas.microsoft.com/office/drawing/2014/main" id="{7E36C0F9-94B9-4F18-A70D-45EE3B5F8EFC}"/>
              </a:ext>
            </a:extLst>
          </p:cNvPr>
          <p:cNvSpPr/>
          <p:nvPr/>
        </p:nvSpPr>
        <p:spPr>
          <a:xfrm>
            <a:off x="5001981" y="2797625"/>
            <a:ext cx="277590" cy="293918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26" name="Gerade Verbindung mit Pfeil 25">
            <a:extLst>
              <a:ext uri="{FF2B5EF4-FFF2-40B4-BE49-F238E27FC236}">
                <a16:creationId xmlns:a16="http://schemas.microsoft.com/office/drawing/2014/main" id="{8E6A2F51-7FBA-5597-4B61-C16BD7F47938}"/>
              </a:ext>
            </a:extLst>
          </p:cNvPr>
          <p:cNvCxnSpPr>
            <a:cxnSpLocks/>
          </p:cNvCxnSpPr>
          <p:nvPr/>
        </p:nvCxnSpPr>
        <p:spPr>
          <a:xfrm flipV="1">
            <a:off x="5138038" y="2645227"/>
            <a:ext cx="0" cy="50297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Gerade Verbindung 28">
            <a:extLst>
              <a:ext uri="{FF2B5EF4-FFF2-40B4-BE49-F238E27FC236}">
                <a16:creationId xmlns:a16="http://schemas.microsoft.com/office/drawing/2014/main" id="{0D0730DE-72EF-A1DA-A752-7CEBD52ADBBB}"/>
              </a:ext>
            </a:extLst>
          </p:cNvPr>
          <p:cNvCxnSpPr>
            <a:cxnSpLocks/>
          </p:cNvCxnSpPr>
          <p:nvPr/>
        </p:nvCxnSpPr>
        <p:spPr>
          <a:xfrm flipV="1">
            <a:off x="5050960" y="3390899"/>
            <a:ext cx="87078" cy="109945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1" name="Oval 30">
            <a:extLst>
              <a:ext uri="{FF2B5EF4-FFF2-40B4-BE49-F238E27FC236}">
                <a16:creationId xmlns:a16="http://schemas.microsoft.com/office/drawing/2014/main" id="{334770EA-0356-01C3-69F4-0F590A13C2C4}"/>
              </a:ext>
            </a:extLst>
          </p:cNvPr>
          <p:cNvSpPr/>
          <p:nvPr/>
        </p:nvSpPr>
        <p:spPr>
          <a:xfrm>
            <a:off x="4969322" y="228599"/>
            <a:ext cx="402773" cy="337458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32" name="Gerade Verbindung mit Pfeil 31">
            <a:extLst>
              <a:ext uri="{FF2B5EF4-FFF2-40B4-BE49-F238E27FC236}">
                <a16:creationId xmlns:a16="http://schemas.microsoft.com/office/drawing/2014/main" id="{57C76A96-FC75-BAE5-9EBF-17042119036B}"/>
              </a:ext>
            </a:extLst>
          </p:cNvPr>
          <p:cNvCxnSpPr>
            <a:cxnSpLocks/>
          </p:cNvCxnSpPr>
          <p:nvPr/>
        </p:nvCxnSpPr>
        <p:spPr>
          <a:xfrm flipV="1">
            <a:off x="5083630" y="104392"/>
            <a:ext cx="185057" cy="54875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4" name="Oval 33">
            <a:extLst>
              <a:ext uri="{FF2B5EF4-FFF2-40B4-BE49-F238E27FC236}">
                <a16:creationId xmlns:a16="http://schemas.microsoft.com/office/drawing/2014/main" id="{B16C4BDF-9F6E-1B30-4740-55DEDB05E646}"/>
              </a:ext>
            </a:extLst>
          </p:cNvPr>
          <p:cNvSpPr/>
          <p:nvPr/>
        </p:nvSpPr>
        <p:spPr>
          <a:xfrm>
            <a:off x="2634344" y="5268687"/>
            <a:ext cx="1589315" cy="1556657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35" name="Gerade Verbindung 34">
            <a:extLst>
              <a:ext uri="{FF2B5EF4-FFF2-40B4-BE49-F238E27FC236}">
                <a16:creationId xmlns:a16="http://schemas.microsoft.com/office/drawing/2014/main" id="{C9C5B1C9-59A0-1EBB-B9A6-778414F9DA62}"/>
              </a:ext>
            </a:extLst>
          </p:cNvPr>
          <p:cNvCxnSpPr>
            <a:cxnSpLocks/>
          </p:cNvCxnSpPr>
          <p:nvPr/>
        </p:nvCxnSpPr>
        <p:spPr>
          <a:xfrm flipV="1">
            <a:off x="2835724" y="5589812"/>
            <a:ext cx="772886" cy="6096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6" name="Oval 35">
            <a:extLst>
              <a:ext uri="{FF2B5EF4-FFF2-40B4-BE49-F238E27FC236}">
                <a16:creationId xmlns:a16="http://schemas.microsoft.com/office/drawing/2014/main" id="{AB91560B-38E0-6665-3267-037B382D2702}"/>
              </a:ext>
            </a:extLst>
          </p:cNvPr>
          <p:cNvSpPr/>
          <p:nvPr/>
        </p:nvSpPr>
        <p:spPr>
          <a:xfrm>
            <a:off x="4376049" y="5268687"/>
            <a:ext cx="1589315" cy="1556657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93D7DAA3-86D0-37F1-EEBA-86AB2D9F4F1A}"/>
              </a:ext>
            </a:extLst>
          </p:cNvPr>
          <p:cNvSpPr/>
          <p:nvPr/>
        </p:nvSpPr>
        <p:spPr>
          <a:xfrm>
            <a:off x="5089066" y="4942112"/>
            <a:ext cx="277590" cy="293918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39" name="Gerade Verbindung mit Pfeil 38">
            <a:extLst>
              <a:ext uri="{FF2B5EF4-FFF2-40B4-BE49-F238E27FC236}">
                <a16:creationId xmlns:a16="http://schemas.microsoft.com/office/drawing/2014/main" id="{3564F5CB-CAB6-E6B8-7432-6C52E4810D4C}"/>
              </a:ext>
            </a:extLst>
          </p:cNvPr>
          <p:cNvCxnSpPr>
            <a:cxnSpLocks/>
          </p:cNvCxnSpPr>
          <p:nvPr/>
        </p:nvCxnSpPr>
        <p:spPr>
          <a:xfrm flipV="1">
            <a:off x="5225123" y="4789714"/>
            <a:ext cx="0" cy="50297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0" name="Textfeld 39">
            <a:extLst>
              <a:ext uri="{FF2B5EF4-FFF2-40B4-BE49-F238E27FC236}">
                <a16:creationId xmlns:a16="http://schemas.microsoft.com/office/drawing/2014/main" id="{1B1F3361-A340-DAD0-75AC-AB0CB7600876}"/>
              </a:ext>
            </a:extLst>
          </p:cNvPr>
          <p:cNvSpPr txBox="1"/>
          <p:nvPr/>
        </p:nvSpPr>
        <p:spPr>
          <a:xfrm>
            <a:off x="1334170" y="1017812"/>
            <a:ext cx="577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LUL</a:t>
            </a:r>
          </a:p>
        </p:txBody>
      </p:sp>
      <p:sp>
        <p:nvSpPr>
          <p:cNvPr id="41" name="Textfeld 40">
            <a:extLst>
              <a:ext uri="{FF2B5EF4-FFF2-40B4-BE49-F238E27FC236}">
                <a16:creationId xmlns:a16="http://schemas.microsoft.com/office/drawing/2014/main" id="{2409614D-9D8E-E253-EAC3-9B27A619631C}"/>
              </a:ext>
            </a:extLst>
          </p:cNvPr>
          <p:cNvSpPr txBox="1"/>
          <p:nvPr/>
        </p:nvSpPr>
        <p:spPr>
          <a:xfrm>
            <a:off x="2764437" y="1017812"/>
            <a:ext cx="712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1-2-3</a:t>
            </a:r>
          </a:p>
        </p:txBody>
      </p:sp>
      <p:sp>
        <p:nvSpPr>
          <p:cNvPr id="42" name="Textfeld 41">
            <a:extLst>
              <a:ext uri="{FF2B5EF4-FFF2-40B4-BE49-F238E27FC236}">
                <a16:creationId xmlns:a16="http://schemas.microsoft.com/office/drawing/2014/main" id="{DBA4F51B-48D2-4CBE-B223-F5C891B375F8}"/>
              </a:ext>
            </a:extLst>
          </p:cNvPr>
          <p:cNvSpPr txBox="1"/>
          <p:nvPr/>
        </p:nvSpPr>
        <p:spPr>
          <a:xfrm>
            <a:off x="3177332" y="1578424"/>
            <a:ext cx="848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lingula</a:t>
            </a:r>
            <a:endParaRPr lang="de-DE" dirty="0"/>
          </a:p>
        </p:txBody>
      </p:sp>
      <p:sp>
        <p:nvSpPr>
          <p:cNvPr id="43" name="Textfeld 42">
            <a:extLst>
              <a:ext uri="{FF2B5EF4-FFF2-40B4-BE49-F238E27FC236}">
                <a16:creationId xmlns:a16="http://schemas.microsoft.com/office/drawing/2014/main" id="{F49BEA2C-AD36-F4A7-C718-A3E716551A46}"/>
              </a:ext>
            </a:extLst>
          </p:cNvPr>
          <p:cNvSpPr txBox="1"/>
          <p:nvPr/>
        </p:nvSpPr>
        <p:spPr>
          <a:xfrm rot="21083777">
            <a:off x="4797335" y="874847"/>
            <a:ext cx="61908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400" b="1" dirty="0"/>
              <a:t>1-2</a:t>
            </a:r>
          </a:p>
          <a:p>
            <a:pPr algn="ctr"/>
            <a:endParaRPr lang="de-DE" sz="2400" b="1" dirty="0"/>
          </a:p>
          <a:p>
            <a:pPr algn="ctr"/>
            <a:r>
              <a:rPr lang="de-DE" sz="2400" b="1" dirty="0"/>
              <a:t>3</a:t>
            </a:r>
          </a:p>
        </p:txBody>
      </p:sp>
      <p:sp>
        <p:nvSpPr>
          <p:cNvPr id="44" name="Textfeld 43">
            <a:extLst>
              <a:ext uri="{FF2B5EF4-FFF2-40B4-BE49-F238E27FC236}">
                <a16:creationId xmlns:a16="http://schemas.microsoft.com/office/drawing/2014/main" id="{B88BFD0B-91EC-84CE-D645-DC30F41464D5}"/>
              </a:ext>
            </a:extLst>
          </p:cNvPr>
          <p:cNvSpPr txBox="1"/>
          <p:nvPr/>
        </p:nvSpPr>
        <p:spPr>
          <a:xfrm>
            <a:off x="2804216" y="3500150"/>
            <a:ext cx="712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1-2-3</a:t>
            </a:r>
          </a:p>
        </p:txBody>
      </p:sp>
      <p:sp>
        <p:nvSpPr>
          <p:cNvPr id="45" name="Textfeld 44">
            <a:extLst>
              <a:ext uri="{FF2B5EF4-FFF2-40B4-BE49-F238E27FC236}">
                <a16:creationId xmlns:a16="http://schemas.microsoft.com/office/drawing/2014/main" id="{2B1936F7-2A89-6BA3-876C-F7C6274061DD}"/>
              </a:ext>
            </a:extLst>
          </p:cNvPr>
          <p:cNvSpPr txBox="1"/>
          <p:nvPr/>
        </p:nvSpPr>
        <p:spPr>
          <a:xfrm>
            <a:off x="3217111" y="4060762"/>
            <a:ext cx="898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err="1"/>
              <a:t>lingula</a:t>
            </a:r>
            <a:endParaRPr lang="de-DE" b="1" dirty="0"/>
          </a:p>
        </p:txBody>
      </p:sp>
      <p:sp>
        <p:nvSpPr>
          <p:cNvPr id="46" name="Textfeld 45">
            <a:extLst>
              <a:ext uri="{FF2B5EF4-FFF2-40B4-BE49-F238E27FC236}">
                <a16:creationId xmlns:a16="http://schemas.microsoft.com/office/drawing/2014/main" id="{E1085215-5DA9-1211-5DEF-C01BFEDF0D6D}"/>
              </a:ext>
            </a:extLst>
          </p:cNvPr>
          <p:cNvSpPr txBox="1"/>
          <p:nvPr/>
        </p:nvSpPr>
        <p:spPr>
          <a:xfrm rot="436315">
            <a:off x="4640713" y="3596237"/>
            <a:ext cx="349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400" b="1" dirty="0"/>
              <a:t>4</a:t>
            </a:r>
          </a:p>
        </p:txBody>
      </p:sp>
      <p:sp>
        <p:nvSpPr>
          <p:cNvPr id="47" name="Textfeld 46">
            <a:extLst>
              <a:ext uri="{FF2B5EF4-FFF2-40B4-BE49-F238E27FC236}">
                <a16:creationId xmlns:a16="http://schemas.microsoft.com/office/drawing/2014/main" id="{B16DC8FD-43A6-15A9-C1A9-FE4590C49CB2}"/>
              </a:ext>
            </a:extLst>
          </p:cNvPr>
          <p:cNvSpPr txBox="1"/>
          <p:nvPr/>
        </p:nvSpPr>
        <p:spPr>
          <a:xfrm rot="436315">
            <a:off x="5231150" y="3746764"/>
            <a:ext cx="349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400" b="1" dirty="0"/>
              <a:t>5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7370FE0E-6230-19AB-0520-11D295AB9A69}"/>
              </a:ext>
            </a:extLst>
          </p:cNvPr>
          <p:cNvSpPr/>
          <p:nvPr/>
        </p:nvSpPr>
        <p:spPr>
          <a:xfrm>
            <a:off x="3121472" y="2710546"/>
            <a:ext cx="402773" cy="337458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49" name="Gerade Verbindung mit Pfeil 48">
            <a:extLst>
              <a:ext uri="{FF2B5EF4-FFF2-40B4-BE49-F238E27FC236}">
                <a16:creationId xmlns:a16="http://schemas.microsoft.com/office/drawing/2014/main" id="{521B2059-94F3-4A53-6F48-EC1FB395B1C1}"/>
              </a:ext>
            </a:extLst>
          </p:cNvPr>
          <p:cNvCxnSpPr>
            <a:cxnSpLocks/>
          </p:cNvCxnSpPr>
          <p:nvPr/>
        </p:nvCxnSpPr>
        <p:spPr>
          <a:xfrm flipV="1">
            <a:off x="3039829" y="2601687"/>
            <a:ext cx="566057" cy="53340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1" name="Oval 50">
            <a:extLst>
              <a:ext uri="{FF2B5EF4-FFF2-40B4-BE49-F238E27FC236}">
                <a16:creationId xmlns:a16="http://schemas.microsoft.com/office/drawing/2014/main" id="{65587D36-3523-61DE-20F1-A15EAC0E7666}"/>
              </a:ext>
            </a:extLst>
          </p:cNvPr>
          <p:cNvSpPr/>
          <p:nvPr/>
        </p:nvSpPr>
        <p:spPr>
          <a:xfrm>
            <a:off x="1088568" y="4724401"/>
            <a:ext cx="402773" cy="337458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52" name="Gerade Verbindung mit Pfeil 51">
            <a:extLst>
              <a:ext uri="{FF2B5EF4-FFF2-40B4-BE49-F238E27FC236}">
                <a16:creationId xmlns:a16="http://schemas.microsoft.com/office/drawing/2014/main" id="{85EDA78E-E7EE-FB57-C754-3A95C3A47DEE}"/>
              </a:ext>
            </a:extLst>
          </p:cNvPr>
          <p:cNvCxnSpPr>
            <a:cxnSpLocks/>
          </p:cNvCxnSpPr>
          <p:nvPr/>
        </p:nvCxnSpPr>
        <p:spPr>
          <a:xfrm flipV="1">
            <a:off x="1006925" y="4615542"/>
            <a:ext cx="566057" cy="53340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3" name="Oval 52">
            <a:extLst>
              <a:ext uri="{FF2B5EF4-FFF2-40B4-BE49-F238E27FC236}">
                <a16:creationId xmlns:a16="http://schemas.microsoft.com/office/drawing/2014/main" id="{E6F4502B-3234-5223-1865-76F52E72482C}"/>
              </a:ext>
            </a:extLst>
          </p:cNvPr>
          <p:cNvSpPr/>
          <p:nvPr/>
        </p:nvSpPr>
        <p:spPr>
          <a:xfrm>
            <a:off x="3200397" y="4855029"/>
            <a:ext cx="402773" cy="337458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54" name="Gerade Verbindung mit Pfeil 53">
            <a:extLst>
              <a:ext uri="{FF2B5EF4-FFF2-40B4-BE49-F238E27FC236}">
                <a16:creationId xmlns:a16="http://schemas.microsoft.com/office/drawing/2014/main" id="{2B0D9F60-1D48-914B-207E-00252E355967}"/>
              </a:ext>
            </a:extLst>
          </p:cNvPr>
          <p:cNvCxnSpPr>
            <a:cxnSpLocks/>
          </p:cNvCxnSpPr>
          <p:nvPr/>
        </p:nvCxnSpPr>
        <p:spPr>
          <a:xfrm flipV="1">
            <a:off x="3118754" y="4746170"/>
            <a:ext cx="566057" cy="53340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5" name="Textfeld 54">
            <a:extLst>
              <a:ext uri="{FF2B5EF4-FFF2-40B4-BE49-F238E27FC236}">
                <a16:creationId xmlns:a16="http://schemas.microsoft.com/office/drawing/2014/main" id="{52922522-5277-D68E-46F7-4EF9664EA33C}"/>
              </a:ext>
            </a:extLst>
          </p:cNvPr>
          <p:cNvSpPr txBox="1"/>
          <p:nvPr/>
        </p:nvSpPr>
        <p:spPr>
          <a:xfrm>
            <a:off x="761465" y="6079668"/>
            <a:ext cx="5405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LLL</a:t>
            </a:r>
          </a:p>
        </p:txBody>
      </p:sp>
      <p:sp>
        <p:nvSpPr>
          <p:cNvPr id="56" name="Textfeld 55">
            <a:extLst>
              <a:ext uri="{FF2B5EF4-FFF2-40B4-BE49-F238E27FC236}">
                <a16:creationId xmlns:a16="http://schemas.microsoft.com/office/drawing/2014/main" id="{7EB1551C-F3BB-4CDC-2AE3-C8A36C7889F1}"/>
              </a:ext>
            </a:extLst>
          </p:cNvPr>
          <p:cNvSpPr txBox="1"/>
          <p:nvPr/>
        </p:nvSpPr>
        <p:spPr>
          <a:xfrm rot="21097300">
            <a:off x="2900321" y="5408712"/>
            <a:ext cx="349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400" b="1" dirty="0"/>
              <a:t>6</a:t>
            </a:r>
          </a:p>
        </p:txBody>
      </p:sp>
      <p:sp>
        <p:nvSpPr>
          <p:cNvPr id="57" name="Textfeld 56">
            <a:extLst>
              <a:ext uri="{FF2B5EF4-FFF2-40B4-BE49-F238E27FC236}">
                <a16:creationId xmlns:a16="http://schemas.microsoft.com/office/drawing/2014/main" id="{921378A5-7C25-15D9-6301-E57D3BE5CA0D}"/>
              </a:ext>
            </a:extLst>
          </p:cNvPr>
          <p:cNvSpPr txBox="1"/>
          <p:nvPr/>
        </p:nvSpPr>
        <p:spPr>
          <a:xfrm>
            <a:off x="3200397" y="6079668"/>
            <a:ext cx="820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8-9-10</a:t>
            </a:r>
          </a:p>
        </p:txBody>
      </p:sp>
      <p:sp>
        <p:nvSpPr>
          <p:cNvPr id="58" name="Textfeld 57">
            <a:extLst>
              <a:ext uri="{FF2B5EF4-FFF2-40B4-BE49-F238E27FC236}">
                <a16:creationId xmlns:a16="http://schemas.microsoft.com/office/drawing/2014/main" id="{5223ADDB-0F02-14F0-2D45-D1D586B9AAAB}"/>
              </a:ext>
            </a:extLst>
          </p:cNvPr>
          <p:cNvSpPr txBox="1"/>
          <p:nvPr/>
        </p:nvSpPr>
        <p:spPr>
          <a:xfrm rot="21083777">
            <a:off x="4938006" y="5388147"/>
            <a:ext cx="5148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400" b="1" dirty="0"/>
              <a:t>8</a:t>
            </a:r>
          </a:p>
          <a:p>
            <a:pPr algn="ctr"/>
            <a:r>
              <a:rPr lang="de-DE" sz="2400" b="1" dirty="0"/>
              <a:t>9</a:t>
            </a:r>
          </a:p>
          <a:p>
            <a:pPr algn="ctr"/>
            <a:r>
              <a:rPr lang="de-DE" sz="2400" b="1" dirty="0"/>
              <a:t>10</a:t>
            </a: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DF0D380C-40F5-52EC-AA7B-21FA2C1F38E4}"/>
              </a:ext>
            </a:extLst>
          </p:cNvPr>
          <p:cNvSpPr/>
          <p:nvPr/>
        </p:nvSpPr>
        <p:spPr>
          <a:xfrm>
            <a:off x="7168235" y="250368"/>
            <a:ext cx="402773" cy="337458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60" name="Gerade Verbindung mit Pfeil 59">
            <a:extLst>
              <a:ext uri="{FF2B5EF4-FFF2-40B4-BE49-F238E27FC236}">
                <a16:creationId xmlns:a16="http://schemas.microsoft.com/office/drawing/2014/main" id="{7A7326F5-F200-301F-E65A-1581B9D489D8}"/>
              </a:ext>
            </a:extLst>
          </p:cNvPr>
          <p:cNvCxnSpPr>
            <a:cxnSpLocks/>
          </p:cNvCxnSpPr>
          <p:nvPr/>
        </p:nvCxnSpPr>
        <p:spPr>
          <a:xfrm flipH="1" flipV="1">
            <a:off x="7149194" y="206826"/>
            <a:ext cx="402763" cy="3810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1" name="Oval 60">
            <a:extLst>
              <a:ext uri="{FF2B5EF4-FFF2-40B4-BE49-F238E27FC236}">
                <a16:creationId xmlns:a16="http://schemas.microsoft.com/office/drawing/2014/main" id="{FFE1044D-901B-B5B1-5E6E-28DE33EB28E8}"/>
              </a:ext>
            </a:extLst>
          </p:cNvPr>
          <p:cNvSpPr/>
          <p:nvPr/>
        </p:nvSpPr>
        <p:spPr>
          <a:xfrm>
            <a:off x="9154876" y="250368"/>
            <a:ext cx="402773" cy="337458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62" name="Gerade Verbindung mit Pfeil 61">
            <a:extLst>
              <a:ext uri="{FF2B5EF4-FFF2-40B4-BE49-F238E27FC236}">
                <a16:creationId xmlns:a16="http://schemas.microsoft.com/office/drawing/2014/main" id="{AB8AC595-D42D-60B7-7E88-7252C984EE6E}"/>
              </a:ext>
            </a:extLst>
          </p:cNvPr>
          <p:cNvCxnSpPr>
            <a:cxnSpLocks/>
          </p:cNvCxnSpPr>
          <p:nvPr/>
        </p:nvCxnSpPr>
        <p:spPr>
          <a:xfrm flipH="1" flipV="1">
            <a:off x="8986918" y="380998"/>
            <a:ext cx="657826" cy="8164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3" name="Oval 62">
            <a:extLst>
              <a:ext uri="{FF2B5EF4-FFF2-40B4-BE49-F238E27FC236}">
                <a16:creationId xmlns:a16="http://schemas.microsoft.com/office/drawing/2014/main" id="{9D2EFC58-285D-921F-7AD9-1A6987036E03}"/>
              </a:ext>
            </a:extLst>
          </p:cNvPr>
          <p:cNvSpPr/>
          <p:nvPr/>
        </p:nvSpPr>
        <p:spPr>
          <a:xfrm>
            <a:off x="10967346" y="293911"/>
            <a:ext cx="402773" cy="337458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64" name="Gerade Verbindung mit Pfeil 63">
            <a:extLst>
              <a:ext uri="{FF2B5EF4-FFF2-40B4-BE49-F238E27FC236}">
                <a16:creationId xmlns:a16="http://schemas.microsoft.com/office/drawing/2014/main" id="{CB43FB2A-8F2B-8E3D-55BA-4FC6E0C1F495}"/>
              </a:ext>
            </a:extLst>
          </p:cNvPr>
          <p:cNvCxnSpPr>
            <a:cxnSpLocks/>
          </p:cNvCxnSpPr>
          <p:nvPr/>
        </p:nvCxnSpPr>
        <p:spPr>
          <a:xfrm flipH="1" flipV="1">
            <a:off x="10782286" y="400840"/>
            <a:ext cx="772891" cy="11622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6" name="Oval 65">
            <a:extLst>
              <a:ext uri="{FF2B5EF4-FFF2-40B4-BE49-F238E27FC236}">
                <a16:creationId xmlns:a16="http://schemas.microsoft.com/office/drawing/2014/main" id="{FD4DD078-52B0-0825-20C1-632F0F4B0456}"/>
              </a:ext>
            </a:extLst>
          </p:cNvPr>
          <p:cNvSpPr/>
          <p:nvPr/>
        </p:nvSpPr>
        <p:spPr>
          <a:xfrm>
            <a:off x="6344876" y="718458"/>
            <a:ext cx="1589315" cy="1556657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67" name="Gerade Verbindung 66">
            <a:extLst>
              <a:ext uri="{FF2B5EF4-FFF2-40B4-BE49-F238E27FC236}">
                <a16:creationId xmlns:a16="http://schemas.microsoft.com/office/drawing/2014/main" id="{79E34B56-2D86-04F7-FFD2-044EDD39CBD4}"/>
              </a:ext>
            </a:extLst>
          </p:cNvPr>
          <p:cNvCxnSpPr/>
          <p:nvPr/>
        </p:nvCxnSpPr>
        <p:spPr>
          <a:xfrm>
            <a:off x="6825331" y="895162"/>
            <a:ext cx="914400" cy="9144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8" name="Textfeld 67">
            <a:extLst>
              <a:ext uri="{FF2B5EF4-FFF2-40B4-BE49-F238E27FC236}">
                <a16:creationId xmlns:a16="http://schemas.microsoft.com/office/drawing/2014/main" id="{D5C76A39-D1FD-DD09-BD38-44ACA9FCC7B1}"/>
              </a:ext>
            </a:extLst>
          </p:cNvPr>
          <p:cNvSpPr txBox="1"/>
          <p:nvPr/>
        </p:nvSpPr>
        <p:spPr>
          <a:xfrm>
            <a:off x="7156694" y="966699"/>
            <a:ext cx="609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RUL</a:t>
            </a:r>
          </a:p>
        </p:txBody>
      </p:sp>
      <p:cxnSp>
        <p:nvCxnSpPr>
          <p:cNvPr id="69" name="Gerade Verbindung 68">
            <a:extLst>
              <a:ext uri="{FF2B5EF4-FFF2-40B4-BE49-F238E27FC236}">
                <a16:creationId xmlns:a16="http://schemas.microsoft.com/office/drawing/2014/main" id="{0DA026CE-7B6C-3B10-22B1-2797027A1FAB}"/>
              </a:ext>
            </a:extLst>
          </p:cNvPr>
          <p:cNvCxnSpPr>
            <a:cxnSpLocks/>
          </p:cNvCxnSpPr>
          <p:nvPr/>
        </p:nvCxnSpPr>
        <p:spPr>
          <a:xfrm flipH="1">
            <a:off x="6634829" y="1799942"/>
            <a:ext cx="174200" cy="28884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3" name="Gerade Verbindung 72">
            <a:extLst>
              <a:ext uri="{FF2B5EF4-FFF2-40B4-BE49-F238E27FC236}">
                <a16:creationId xmlns:a16="http://schemas.microsoft.com/office/drawing/2014/main" id="{AFFF1364-AA09-B1F7-AD20-40BFA7119940}"/>
              </a:ext>
            </a:extLst>
          </p:cNvPr>
          <p:cNvCxnSpPr>
            <a:cxnSpLocks/>
          </p:cNvCxnSpPr>
          <p:nvPr/>
        </p:nvCxnSpPr>
        <p:spPr>
          <a:xfrm flipH="1">
            <a:off x="6694702" y="1834240"/>
            <a:ext cx="174200" cy="28884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4" name="Gerade Verbindung 73">
            <a:extLst>
              <a:ext uri="{FF2B5EF4-FFF2-40B4-BE49-F238E27FC236}">
                <a16:creationId xmlns:a16="http://schemas.microsoft.com/office/drawing/2014/main" id="{154DE4D2-E348-D026-9550-D558267D0319}"/>
              </a:ext>
            </a:extLst>
          </p:cNvPr>
          <p:cNvCxnSpPr>
            <a:cxnSpLocks/>
          </p:cNvCxnSpPr>
          <p:nvPr/>
        </p:nvCxnSpPr>
        <p:spPr>
          <a:xfrm flipH="1">
            <a:off x="6754575" y="1868538"/>
            <a:ext cx="174200" cy="28884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7" name="Oval 76">
            <a:extLst>
              <a:ext uri="{FF2B5EF4-FFF2-40B4-BE49-F238E27FC236}">
                <a16:creationId xmlns:a16="http://schemas.microsoft.com/office/drawing/2014/main" id="{49D5237F-DE46-6750-4133-3F44341EBFD1}"/>
              </a:ext>
            </a:extLst>
          </p:cNvPr>
          <p:cNvSpPr/>
          <p:nvPr/>
        </p:nvSpPr>
        <p:spPr>
          <a:xfrm>
            <a:off x="8369617" y="742763"/>
            <a:ext cx="1589315" cy="1556657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78" name="Gerade Verbindung 77">
            <a:extLst>
              <a:ext uri="{FF2B5EF4-FFF2-40B4-BE49-F238E27FC236}">
                <a16:creationId xmlns:a16="http://schemas.microsoft.com/office/drawing/2014/main" id="{1C60AD46-5F74-B2CF-3654-2310A4842051}"/>
              </a:ext>
            </a:extLst>
          </p:cNvPr>
          <p:cNvCxnSpPr>
            <a:cxnSpLocks/>
          </p:cNvCxnSpPr>
          <p:nvPr/>
        </p:nvCxnSpPr>
        <p:spPr>
          <a:xfrm>
            <a:off x="8483341" y="1475011"/>
            <a:ext cx="1242314" cy="39352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9" name="Textfeld 78">
            <a:extLst>
              <a:ext uri="{FF2B5EF4-FFF2-40B4-BE49-F238E27FC236}">
                <a16:creationId xmlns:a16="http://schemas.microsoft.com/office/drawing/2014/main" id="{276FE783-FEB1-4B41-5E9D-731FA23701EB}"/>
              </a:ext>
            </a:extLst>
          </p:cNvPr>
          <p:cNvSpPr txBox="1"/>
          <p:nvPr/>
        </p:nvSpPr>
        <p:spPr>
          <a:xfrm>
            <a:off x="8859543" y="1178189"/>
            <a:ext cx="609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RUL</a:t>
            </a:r>
          </a:p>
        </p:txBody>
      </p:sp>
      <p:pic>
        <p:nvPicPr>
          <p:cNvPr id="84" name="Grafik 83" descr="Ein Bild, das Kreis, Symbol, Rad enthält.&#10;&#10;KI-generierte Inhalte können fehlerhaft sein.">
            <a:extLst>
              <a:ext uri="{FF2B5EF4-FFF2-40B4-BE49-F238E27FC236}">
                <a16:creationId xmlns:a16="http://schemas.microsoft.com/office/drawing/2014/main" id="{86DB5A84-6DB1-8953-E761-D34551DBA1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1857" y="765887"/>
            <a:ext cx="1864702" cy="1510408"/>
          </a:xfrm>
          <a:prstGeom prst="rect">
            <a:avLst/>
          </a:prstGeom>
        </p:spPr>
      </p:pic>
      <p:sp>
        <p:nvSpPr>
          <p:cNvPr id="85" name="Textfeld 84">
            <a:extLst>
              <a:ext uri="{FF2B5EF4-FFF2-40B4-BE49-F238E27FC236}">
                <a16:creationId xmlns:a16="http://schemas.microsoft.com/office/drawing/2014/main" id="{A6250D8C-6A88-9D29-6EBD-47C5590A9312}"/>
              </a:ext>
            </a:extLst>
          </p:cNvPr>
          <p:cNvSpPr txBox="1"/>
          <p:nvPr/>
        </p:nvSpPr>
        <p:spPr>
          <a:xfrm>
            <a:off x="10499259" y="1105678"/>
            <a:ext cx="371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1</a:t>
            </a:r>
          </a:p>
        </p:txBody>
      </p:sp>
      <p:sp>
        <p:nvSpPr>
          <p:cNvPr id="86" name="Textfeld 85">
            <a:extLst>
              <a:ext uri="{FF2B5EF4-FFF2-40B4-BE49-F238E27FC236}">
                <a16:creationId xmlns:a16="http://schemas.microsoft.com/office/drawing/2014/main" id="{64746885-263C-10A5-8635-A0B5022DACAE}"/>
              </a:ext>
            </a:extLst>
          </p:cNvPr>
          <p:cNvSpPr txBox="1"/>
          <p:nvPr/>
        </p:nvSpPr>
        <p:spPr>
          <a:xfrm>
            <a:off x="11161138" y="1127454"/>
            <a:ext cx="371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2</a:t>
            </a:r>
          </a:p>
        </p:txBody>
      </p:sp>
      <p:sp>
        <p:nvSpPr>
          <p:cNvPr id="87" name="Textfeld 86">
            <a:extLst>
              <a:ext uri="{FF2B5EF4-FFF2-40B4-BE49-F238E27FC236}">
                <a16:creationId xmlns:a16="http://schemas.microsoft.com/office/drawing/2014/main" id="{EBE88D34-8D70-4D2D-B5C4-69B67F006182}"/>
              </a:ext>
            </a:extLst>
          </p:cNvPr>
          <p:cNvSpPr txBox="1"/>
          <p:nvPr/>
        </p:nvSpPr>
        <p:spPr>
          <a:xfrm>
            <a:off x="10870796" y="1759700"/>
            <a:ext cx="371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3</a:t>
            </a: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21720B4A-09DD-1220-069C-CA768AFB7443}"/>
              </a:ext>
            </a:extLst>
          </p:cNvPr>
          <p:cNvSpPr/>
          <p:nvPr/>
        </p:nvSpPr>
        <p:spPr>
          <a:xfrm>
            <a:off x="6354536" y="3026229"/>
            <a:ext cx="1589315" cy="1556657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90" name="Gerade Verbindung 89">
            <a:extLst>
              <a:ext uri="{FF2B5EF4-FFF2-40B4-BE49-F238E27FC236}">
                <a16:creationId xmlns:a16="http://schemas.microsoft.com/office/drawing/2014/main" id="{046BE693-2E46-3531-5C7C-1C248730780D}"/>
              </a:ext>
            </a:extLst>
          </p:cNvPr>
          <p:cNvCxnSpPr>
            <a:cxnSpLocks/>
          </p:cNvCxnSpPr>
          <p:nvPr/>
        </p:nvCxnSpPr>
        <p:spPr>
          <a:xfrm>
            <a:off x="6760018" y="3300683"/>
            <a:ext cx="979713" cy="10698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1" name="Gerade Verbindung 90">
            <a:extLst>
              <a:ext uri="{FF2B5EF4-FFF2-40B4-BE49-F238E27FC236}">
                <a16:creationId xmlns:a16="http://schemas.microsoft.com/office/drawing/2014/main" id="{69CB7052-61FC-4D91-CB83-D0F315F257BB}"/>
              </a:ext>
            </a:extLst>
          </p:cNvPr>
          <p:cNvCxnSpPr>
            <a:cxnSpLocks/>
          </p:cNvCxnSpPr>
          <p:nvPr/>
        </p:nvCxnSpPr>
        <p:spPr>
          <a:xfrm flipH="1">
            <a:off x="6949288" y="4012652"/>
            <a:ext cx="191719" cy="51454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2" name="Gerade Verbindung 91">
            <a:extLst>
              <a:ext uri="{FF2B5EF4-FFF2-40B4-BE49-F238E27FC236}">
                <a16:creationId xmlns:a16="http://schemas.microsoft.com/office/drawing/2014/main" id="{C01A2DD3-DB5C-2881-5F53-E6233CEC61E1}"/>
              </a:ext>
            </a:extLst>
          </p:cNvPr>
          <p:cNvCxnSpPr>
            <a:cxnSpLocks/>
          </p:cNvCxnSpPr>
          <p:nvPr/>
        </p:nvCxnSpPr>
        <p:spPr>
          <a:xfrm flipH="1">
            <a:off x="7009161" y="4034047"/>
            <a:ext cx="273379" cy="52744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3" name="Gerade Verbindung 92">
            <a:extLst>
              <a:ext uri="{FF2B5EF4-FFF2-40B4-BE49-F238E27FC236}">
                <a16:creationId xmlns:a16="http://schemas.microsoft.com/office/drawing/2014/main" id="{FC41D7C9-D38A-956C-1D35-66EB3FA40853}"/>
              </a:ext>
            </a:extLst>
          </p:cNvPr>
          <p:cNvCxnSpPr>
            <a:cxnSpLocks/>
          </p:cNvCxnSpPr>
          <p:nvPr/>
        </p:nvCxnSpPr>
        <p:spPr>
          <a:xfrm flipH="1">
            <a:off x="7069034" y="4078183"/>
            <a:ext cx="315528" cy="51760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4" name="Oval 93">
            <a:extLst>
              <a:ext uri="{FF2B5EF4-FFF2-40B4-BE49-F238E27FC236}">
                <a16:creationId xmlns:a16="http://schemas.microsoft.com/office/drawing/2014/main" id="{3FE5D29A-99AB-C030-40CA-C1424A57604A}"/>
              </a:ext>
            </a:extLst>
          </p:cNvPr>
          <p:cNvSpPr/>
          <p:nvPr/>
        </p:nvSpPr>
        <p:spPr>
          <a:xfrm>
            <a:off x="7004950" y="2612566"/>
            <a:ext cx="277590" cy="293918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95" name="Gerade Verbindung mit Pfeil 94">
            <a:extLst>
              <a:ext uri="{FF2B5EF4-FFF2-40B4-BE49-F238E27FC236}">
                <a16:creationId xmlns:a16="http://schemas.microsoft.com/office/drawing/2014/main" id="{92C2C883-C50C-7E72-1CD7-7E63623EF082}"/>
              </a:ext>
            </a:extLst>
          </p:cNvPr>
          <p:cNvCxnSpPr>
            <a:cxnSpLocks/>
          </p:cNvCxnSpPr>
          <p:nvPr/>
        </p:nvCxnSpPr>
        <p:spPr>
          <a:xfrm flipV="1">
            <a:off x="7141007" y="2460168"/>
            <a:ext cx="0" cy="50297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0" name="Gerade Verbindung 99">
            <a:extLst>
              <a:ext uri="{FF2B5EF4-FFF2-40B4-BE49-F238E27FC236}">
                <a16:creationId xmlns:a16="http://schemas.microsoft.com/office/drawing/2014/main" id="{162D54C9-DF24-E7B9-29A6-6F308A6318E1}"/>
              </a:ext>
            </a:extLst>
          </p:cNvPr>
          <p:cNvCxnSpPr>
            <a:cxnSpLocks/>
          </p:cNvCxnSpPr>
          <p:nvPr/>
        </p:nvCxnSpPr>
        <p:spPr>
          <a:xfrm flipH="1">
            <a:off x="6853428" y="4012652"/>
            <a:ext cx="53711" cy="48188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2" name="Textfeld 101">
            <a:extLst>
              <a:ext uri="{FF2B5EF4-FFF2-40B4-BE49-F238E27FC236}">
                <a16:creationId xmlns:a16="http://schemas.microsoft.com/office/drawing/2014/main" id="{4E7381B1-A56F-1E9E-30CA-3AD723C88781}"/>
              </a:ext>
            </a:extLst>
          </p:cNvPr>
          <p:cNvSpPr txBox="1"/>
          <p:nvPr/>
        </p:nvSpPr>
        <p:spPr>
          <a:xfrm>
            <a:off x="6470876" y="3982497"/>
            <a:ext cx="394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BI</a:t>
            </a: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2848930D-19EE-3799-7AF9-E634EAF2236B}"/>
              </a:ext>
            </a:extLst>
          </p:cNvPr>
          <p:cNvSpPr/>
          <p:nvPr/>
        </p:nvSpPr>
        <p:spPr>
          <a:xfrm>
            <a:off x="8915391" y="2645224"/>
            <a:ext cx="402773" cy="337458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04" name="Gerade Verbindung mit Pfeil 103">
            <a:extLst>
              <a:ext uri="{FF2B5EF4-FFF2-40B4-BE49-F238E27FC236}">
                <a16:creationId xmlns:a16="http://schemas.microsoft.com/office/drawing/2014/main" id="{92A5B93F-C904-438F-1345-09415F0B3BF7}"/>
              </a:ext>
            </a:extLst>
          </p:cNvPr>
          <p:cNvCxnSpPr>
            <a:cxnSpLocks/>
          </p:cNvCxnSpPr>
          <p:nvPr/>
        </p:nvCxnSpPr>
        <p:spPr>
          <a:xfrm flipH="1" flipV="1">
            <a:off x="8747433" y="2775854"/>
            <a:ext cx="657826" cy="8164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5" name="Textfeld 104">
            <a:extLst>
              <a:ext uri="{FF2B5EF4-FFF2-40B4-BE49-F238E27FC236}">
                <a16:creationId xmlns:a16="http://schemas.microsoft.com/office/drawing/2014/main" id="{F16E3045-3DB3-8094-CFF1-F8D62701D31C}"/>
              </a:ext>
            </a:extLst>
          </p:cNvPr>
          <p:cNvSpPr txBox="1"/>
          <p:nvPr/>
        </p:nvSpPr>
        <p:spPr>
          <a:xfrm>
            <a:off x="6977800" y="3030837"/>
            <a:ext cx="638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RML</a:t>
            </a:r>
          </a:p>
        </p:txBody>
      </p:sp>
      <p:sp>
        <p:nvSpPr>
          <p:cNvPr id="106" name="Textfeld 105">
            <a:extLst>
              <a:ext uri="{FF2B5EF4-FFF2-40B4-BE49-F238E27FC236}">
                <a16:creationId xmlns:a16="http://schemas.microsoft.com/office/drawing/2014/main" id="{0AEFC080-6D8B-B75D-52BC-821962FDA5F4}"/>
              </a:ext>
            </a:extLst>
          </p:cNvPr>
          <p:cNvSpPr txBox="1"/>
          <p:nvPr/>
        </p:nvSpPr>
        <p:spPr>
          <a:xfrm>
            <a:off x="6845593" y="3496020"/>
            <a:ext cx="618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6-10</a:t>
            </a:r>
          </a:p>
        </p:txBody>
      </p:sp>
      <p:sp>
        <p:nvSpPr>
          <p:cNvPr id="108" name="Textfeld 107">
            <a:extLst>
              <a:ext uri="{FF2B5EF4-FFF2-40B4-BE49-F238E27FC236}">
                <a16:creationId xmlns:a16="http://schemas.microsoft.com/office/drawing/2014/main" id="{776349A0-F632-FA04-7CB0-820FACA6CCCE}"/>
              </a:ext>
            </a:extLst>
          </p:cNvPr>
          <p:cNvSpPr txBox="1"/>
          <p:nvPr/>
        </p:nvSpPr>
        <p:spPr>
          <a:xfrm>
            <a:off x="7325590" y="2589530"/>
            <a:ext cx="15231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turn </a:t>
            </a:r>
            <a:r>
              <a:rPr lang="de-DE" sz="1600" dirty="0" err="1"/>
              <a:t>the</a:t>
            </a:r>
            <a:r>
              <a:rPr lang="de-DE" sz="1600" dirty="0"/>
              <a:t> </a:t>
            </a:r>
            <a:r>
              <a:rPr lang="de-DE" sz="1600" dirty="0" err="1"/>
              <a:t>scope</a:t>
            </a:r>
            <a:r>
              <a:rPr lang="de-DE" sz="1600" dirty="0"/>
              <a:t>!</a:t>
            </a:r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299AAD0D-E91C-6E6B-D3F2-2C3F443710CF}"/>
              </a:ext>
            </a:extLst>
          </p:cNvPr>
          <p:cNvSpPr/>
          <p:nvPr/>
        </p:nvSpPr>
        <p:spPr>
          <a:xfrm>
            <a:off x="8322119" y="3058885"/>
            <a:ext cx="1589315" cy="1556657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10" name="Gerade Verbindung 109">
            <a:extLst>
              <a:ext uri="{FF2B5EF4-FFF2-40B4-BE49-F238E27FC236}">
                <a16:creationId xmlns:a16="http://schemas.microsoft.com/office/drawing/2014/main" id="{DAF411D8-B832-EA36-BDAB-F62946A43D64}"/>
              </a:ext>
            </a:extLst>
          </p:cNvPr>
          <p:cNvCxnSpPr>
            <a:cxnSpLocks/>
          </p:cNvCxnSpPr>
          <p:nvPr/>
        </p:nvCxnSpPr>
        <p:spPr>
          <a:xfrm>
            <a:off x="8697211" y="3384595"/>
            <a:ext cx="213665" cy="96151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2" name="Gerade Verbindung 111">
            <a:extLst>
              <a:ext uri="{FF2B5EF4-FFF2-40B4-BE49-F238E27FC236}">
                <a16:creationId xmlns:a16="http://schemas.microsoft.com/office/drawing/2014/main" id="{D710BBED-A661-836F-5DC1-1DE6A961C1FF}"/>
              </a:ext>
            </a:extLst>
          </p:cNvPr>
          <p:cNvCxnSpPr>
            <a:cxnSpLocks/>
          </p:cNvCxnSpPr>
          <p:nvPr/>
        </p:nvCxnSpPr>
        <p:spPr>
          <a:xfrm>
            <a:off x="9476001" y="3251608"/>
            <a:ext cx="213665" cy="96151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3" name="Textfeld 112">
            <a:extLst>
              <a:ext uri="{FF2B5EF4-FFF2-40B4-BE49-F238E27FC236}">
                <a16:creationId xmlns:a16="http://schemas.microsoft.com/office/drawing/2014/main" id="{F40D14CE-DE10-31E6-A6E8-20958E5E78E3}"/>
              </a:ext>
            </a:extLst>
          </p:cNvPr>
          <p:cNvSpPr txBox="1"/>
          <p:nvPr/>
        </p:nvSpPr>
        <p:spPr>
          <a:xfrm>
            <a:off x="8274699" y="3755961"/>
            <a:ext cx="638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RML</a:t>
            </a:r>
          </a:p>
        </p:txBody>
      </p:sp>
      <p:sp>
        <p:nvSpPr>
          <p:cNvPr id="114" name="Textfeld 113">
            <a:extLst>
              <a:ext uri="{FF2B5EF4-FFF2-40B4-BE49-F238E27FC236}">
                <a16:creationId xmlns:a16="http://schemas.microsoft.com/office/drawing/2014/main" id="{38F7F7DC-1681-27A2-F8E7-B6B37BD47D8F}"/>
              </a:ext>
            </a:extLst>
          </p:cNvPr>
          <p:cNvSpPr txBox="1"/>
          <p:nvPr/>
        </p:nvSpPr>
        <p:spPr>
          <a:xfrm>
            <a:off x="9564263" y="3496020"/>
            <a:ext cx="371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6</a:t>
            </a:r>
          </a:p>
        </p:txBody>
      </p:sp>
      <p:sp>
        <p:nvSpPr>
          <p:cNvPr id="115" name="Textfeld 114">
            <a:extLst>
              <a:ext uri="{FF2B5EF4-FFF2-40B4-BE49-F238E27FC236}">
                <a16:creationId xmlns:a16="http://schemas.microsoft.com/office/drawing/2014/main" id="{1C5EC7E8-8620-FEA3-B468-A478267931A1}"/>
              </a:ext>
            </a:extLst>
          </p:cNvPr>
          <p:cNvSpPr txBox="1"/>
          <p:nvPr/>
        </p:nvSpPr>
        <p:spPr>
          <a:xfrm>
            <a:off x="8911478" y="3642403"/>
            <a:ext cx="618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7-10</a:t>
            </a:r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96CB4256-15A8-08B4-8CD7-B2CA58099AC3}"/>
              </a:ext>
            </a:extLst>
          </p:cNvPr>
          <p:cNvSpPr/>
          <p:nvPr/>
        </p:nvSpPr>
        <p:spPr>
          <a:xfrm>
            <a:off x="10874819" y="2710536"/>
            <a:ext cx="402773" cy="337458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17" name="Gerade Verbindung mit Pfeil 116">
            <a:extLst>
              <a:ext uri="{FF2B5EF4-FFF2-40B4-BE49-F238E27FC236}">
                <a16:creationId xmlns:a16="http://schemas.microsoft.com/office/drawing/2014/main" id="{DF6C9887-D458-16AA-FE7C-1B6DB1FD25FD}"/>
              </a:ext>
            </a:extLst>
          </p:cNvPr>
          <p:cNvCxnSpPr>
            <a:cxnSpLocks/>
          </p:cNvCxnSpPr>
          <p:nvPr/>
        </p:nvCxnSpPr>
        <p:spPr>
          <a:xfrm flipH="1" flipV="1">
            <a:off x="10706861" y="2841166"/>
            <a:ext cx="657826" cy="8164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8" name="Oval 117">
            <a:extLst>
              <a:ext uri="{FF2B5EF4-FFF2-40B4-BE49-F238E27FC236}">
                <a16:creationId xmlns:a16="http://schemas.microsoft.com/office/drawing/2014/main" id="{27E7BEFA-B542-C11B-CC6F-973BB0DDC7F1}"/>
              </a:ext>
            </a:extLst>
          </p:cNvPr>
          <p:cNvSpPr/>
          <p:nvPr/>
        </p:nvSpPr>
        <p:spPr>
          <a:xfrm>
            <a:off x="10172688" y="3139624"/>
            <a:ext cx="1589315" cy="1556657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19" name="Gerade Verbindung 118">
            <a:extLst>
              <a:ext uri="{FF2B5EF4-FFF2-40B4-BE49-F238E27FC236}">
                <a16:creationId xmlns:a16="http://schemas.microsoft.com/office/drawing/2014/main" id="{B020EFE7-508A-02C2-162B-287B1163B414}"/>
              </a:ext>
            </a:extLst>
          </p:cNvPr>
          <p:cNvCxnSpPr>
            <a:cxnSpLocks/>
          </p:cNvCxnSpPr>
          <p:nvPr/>
        </p:nvCxnSpPr>
        <p:spPr>
          <a:xfrm flipV="1">
            <a:off x="10912910" y="3368223"/>
            <a:ext cx="87078" cy="109945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0" name="Textfeld 119">
            <a:extLst>
              <a:ext uri="{FF2B5EF4-FFF2-40B4-BE49-F238E27FC236}">
                <a16:creationId xmlns:a16="http://schemas.microsoft.com/office/drawing/2014/main" id="{AAEA74F7-622D-AA7F-DCCC-664D20C67B6C}"/>
              </a:ext>
            </a:extLst>
          </p:cNvPr>
          <p:cNvSpPr txBox="1"/>
          <p:nvPr/>
        </p:nvSpPr>
        <p:spPr>
          <a:xfrm rot="436315">
            <a:off x="10502663" y="3573561"/>
            <a:ext cx="349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400" b="1" dirty="0"/>
              <a:t>5</a:t>
            </a:r>
          </a:p>
        </p:txBody>
      </p:sp>
      <p:sp>
        <p:nvSpPr>
          <p:cNvPr id="121" name="Textfeld 120">
            <a:extLst>
              <a:ext uri="{FF2B5EF4-FFF2-40B4-BE49-F238E27FC236}">
                <a16:creationId xmlns:a16="http://schemas.microsoft.com/office/drawing/2014/main" id="{74C8D1CA-9B8A-C83B-D664-48463E689459}"/>
              </a:ext>
            </a:extLst>
          </p:cNvPr>
          <p:cNvSpPr txBox="1"/>
          <p:nvPr/>
        </p:nvSpPr>
        <p:spPr>
          <a:xfrm rot="436315">
            <a:off x="11093100" y="3724088"/>
            <a:ext cx="349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400" b="1" dirty="0"/>
              <a:t>4</a:t>
            </a:r>
          </a:p>
        </p:txBody>
      </p:sp>
      <p:sp>
        <p:nvSpPr>
          <p:cNvPr id="122" name="Textfeld 121">
            <a:extLst>
              <a:ext uri="{FF2B5EF4-FFF2-40B4-BE49-F238E27FC236}">
                <a16:creationId xmlns:a16="http://schemas.microsoft.com/office/drawing/2014/main" id="{2635446E-2B5E-D3E4-BD40-1E6551A9E273}"/>
              </a:ext>
            </a:extLst>
          </p:cNvPr>
          <p:cNvSpPr txBox="1"/>
          <p:nvPr/>
        </p:nvSpPr>
        <p:spPr>
          <a:xfrm>
            <a:off x="1613793" y="-50440"/>
            <a:ext cx="3337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b="1" dirty="0"/>
              <a:t>N</a:t>
            </a: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C62BB2DF-277D-030A-BEFD-907F44E6700A}"/>
              </a:ext>
            </a:extLst>
          </p:cNvPr>
          <p:cNvSpPr/>
          <p:nvPr/>
        </p:nvSpPr>
        <p:spPr>
          <a:xfrm>
            <a:off x="6947808" y="4811485"/>
            <a:ext cx="402773" cy="337458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24" name="Gerade Verbindung mit Pfeil 123">
            <a:extLst>
              <a:ext uri="{FF2B5EF4-FFF2-40B4-BE49-F238E27FC236}">
                <a16:creationId xmlns:a16="http://schemas.microsoft.com/office/drawing/2014/main" id="{BBB2288D-EE4B-5F86-D61E-3A6D51CD90CE}"/>
              </a:ext>
            </a:extLst>
          </p:cNvPr>
          <p:cNvCxnSpPr>
            <a:cxnSpLocks/>
          </p:cNvCxnSpPr>
          <p:nvPr/>
        </p:nvCxnSpPr>
        <p:spPr>
          <a:xfrm flipH="1">
            <a:off x="6758078" y="4966146"/>
            <a:ext cx="684117" cy="4128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5" name="Oval 124">
            <a:extLst>
              <a:ext uri="{FF2B5EF4-FFF2-40B4-BE49-F238E27FC236}">
                <a16:creationId xmlns:a16="http://schemas.microsoft.com/office/drawing/2014/main" id="{208B5926-9591-043C-2FBD-70BD82A948DA}"/>
              </a:ext>
            </a:extLst>
          </p:cNvPr>
          <p:cNvSpPr/>
          <p:nvPr/>
        </p:nvSpPr>
        <p:spPr>
          <a:xfrm>
            <a:off x="6354536" y="5225146"/>
            <a:ext cx="1589315" cy="1556657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8" name="Textfeld 127">
            <a:extLst>
              <a:ext uri="{FF2B5EF4-FFF2-40B4-BE49-F238E27FC236}">
                <a16:creationId xmlns:a16="http://schemas.microsoft.com/office/drawing/2014/main" id="{FFDE8BF8-9290-16F0-A3A0-AD25AF97A50A}"/>
              </a:ext>
            </a:extLst>
          </p:cNvPr>
          <p:cNvSpPr txBox="1"/>
          <p:nvPr/>
        </p:nvSpPr>
        <p:spPr>
          <a:xfrm rot="2541290">
            <a:off x="6355912" y="6137550"/>
            <a:ext cx="5741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RML</a:t>
            </a:r>
          </a:p>
        </p:txBody>
      </p:sp>
      <p:cxnSp>
        <p:nvCxnSpPr>
          <p:cNvPr id="129" name="Gerade Verbindung 128">
            <a:extLst>
              <a:ext uri="{FF2B5EF4-FFF2-40B4-BE49-F238E27FC236}">
                <a16:creationId xmlns:a16="http://schemas.microsoft.com/office/drawing/2014/main" id="{7433C505-BCA5-203F-4525-09CF63F212BD}"/>
              </a:ext>
            </a:extLst>
          </p:cNvPr>
          <p:cNvCxnSpPr>
            <a:cxnSpLocks/>
          </p:cNvCxnSpPr>
          <p:nvPr/>
        </p:nvCxnSpPr>
        <p:spPr>
          <a:xfrm>
            <a:off x="6461401" y="5891301"/>
            <a:ext cx="706834" cy="75987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1" name="Gerade Verbindung 130">
            <a:extLst>
              <a:ext uri="{FF2B5EF4-FFF2-40B4-BE49-F238E27FC236}">
                <a16:creationId xmlns:a16="http://schemas.microsoft.com/office/drawing/2014/main" id="{15A37AAE-BCD5-1E99-55B9-3B22E98AB226}"/>
              </a:ext>
            </a:extLst>
          </p:cNvPr>
          <p:cNvCxnSpPr>
            <a:cxnSpLocks/>
          </p:cNvCxnSpPr>
          <p:nvPr/>
        </p:nvCxnSpPr>
        <p:spPr>
          <a:xfrm>
            <a:off x="6809029" y="5568041"/>
            <a:ext cx="693910" cy="80401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3" name="Gerade Verbindung 132">
            <a:extLst>
              <a:ext uri="{FF2B5EF4-FFF2-40B4-BE49-F238E27FC236}">
                <a16:creationId xmlns:a16="http://schemas.microsoft.com/office/drawing/2014/main" id="{58D7A335-63D3-2B36-507B-2D4302BA3CE3}"/>
              </a:ext>
            </a:extLst>
          </p:cNvPr>
          <p:cNvCxnSpPr>
            <a:cxnSpLocks/>
          </p:cNvCxnSpPr>
          <p:nvPr/>
        </p:nvCxnSpPr>
        <p:spPr>
          <a:xfrm>
            <a:off x="8698449" y="5677659"/>
            <a:ext cx="693910" cy="80401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4" name="Textfeld 133">
            <a:extLst>
              <a:ext uri="{FF2B5EF4-FFF2-40B4-BE49-F238E27FC236}">
                <a16:creationId xmlns:a16="http://schemas.microsoft.com/office/drawing/2014/main" id="{8DA8DEFE-28B1-61B7-97BE-078582DDC650}"/>
              </a:ext>
            </a:extLst>
          </p:cNvPr>
          <p:cNvSpPr txBox="1"/>
          <p:nvPr/>
        </p:nvSpPr>
        <p:spPr>
          <a:xfrm>
            <a:off x="7366188" y="5454878"/>
            <a:ext cx="3715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/>
              <a:t>6</a:t>
            </a:r>
          </a:p>
        </p:txBody>
      </p:sp>
      <p:sp>
        <p:nvSpPr>
          <p:cNvPr id="135" name="Textfeld 134">
            <a:extLst>
              <a:ext uri="{FF2B5EF4-FFF2-40B4-BE49-F238E27FC236}">
                <a16:creationId xmlns:a16="http://schemas.microsoft.com/office/drawing/2014/main" id="{429FB3AD-9256-3859-6C20-286CFD82A235}"/>
              </a:ext>
            </a:extLst>
          </p:cNvPr>
          <p:cNvSpPr txBox="1"/>
          <p:nvPr/>
        </p:nvSpPr>
        <p:spPr>
          <a:xfrm rot="1315665">
            <a:off x="6668613" y="5891301"/>
            <a:ext cx="618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7-10</a:t>
            </a:r>
          </a:p>
        </p:txBody>
      </p:sp>
      <p:sp>
        <p:nvSpPr>
          <p:cNvPr id="136" name="Oval 135">
            <a:extLst>
              <a:ext uri="{FF2B5EF4-FFF2-40B4-BE49-F238E27FC236}">
                <a16:creationId xmlns:a16="http://schemas.microsoft.com/office/drawing/2014/main" id="{06B5BE83-72BE-A3C2-D483-6532EBC2D3B7}"/>
              </a:ext>
            </a:extLst>
          </p:cNvPr>
          <p:cNvSpPr/>
          <p:nvPr/>
        </p:nvSpPr>
        <p:spPr>
          <a:xfrm>
            <a:off x="8369616" y="5236030"/>
            <a:ext cx="1589315" cy="1556657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7" name="Textfeld 136">
            <a:extLst>
              <a:ext uri="{FF2B5EF4-FFF2-40B4-BE49-F238E27FC236}">
                <a16:creationId xmlns:a16="http://schemas.microsoft.com/office/drawing/2014/main" id="{EC1DFD07-3921-16AD-EE88-C858CD68712E}"/>
              </a:ext>
            </a:extLst>
          </p:cNvPr>
          <p:cNvSpPr txBox="1"/>
          <p:nvPr/>
        </p:nvSpPr>
        <p:spPr>
          <a:xfrm rot="20260824">
            <a:off x="9123882" y="5324445"/>
            <a:ext cx="5148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400" b="1" dirty="0"/>
              <a:t>8</a:t>
            </a:r>
          </a:p>
          <a:p>
            <a:pPr algn="ctr"/>
            <a:r>
              <a:rPr lang="de-DE" sz="2400" b="1" dirty="0"/>
              <a:t>9</a:t>
            </a:r>
          </a:p>
          <a:p>
            <a:pPr algn="ctr"/>
            <a:r>
              <a:rPr lang="de-DE" sz="2400" b="1" dirty="0"/>
              <a:t>10</a:t>
            </a:r>
          </a:p>
        </p:txBody>
      </p:sp>
      <p:sp>
        <p:nvSpPr>
          <p:cNvPr id="138" name="Textfeld 137">
            <a:extLst>
              <a:ext uri="{FF2B5EF4-FFF2-40B4-BE49-F238E27FC236}">
                <a16:creationId xmlns:a16="http://schemas.microsoft.com/office/drawing/2014/main" id="{FE005913-D450-8DC2-1CB6-0F8277A59209}"/>
              </a:ext>
            </a:extLst>
          </p:cNvPr>
          <p:cNvSpPr txBox="1"/>
          <p:nvPr/>
        </p:nvSpPr>
        <p:spPr>
          <a:xfrm>
            <a:off x="8646496" y="6079668"/>
            <a:ext cx="371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7</a:t>
            </a:r>
          </a:p>
        </p:txBody>
      </p:sp>
      <p:sp>
        <p:nvSpPr>
          <p:cNvPr id="139" name="Oval 138">
            <a:extLst>
              <a:ext uri="{FF2B5EF4-FFF2-40B4-BE49-F238E27FC236}">
                <a16:creationId xmlns:a16="http://schemas.microsoft.com/office/drawing/2014/main" id="{E0494FDB-C513-6D0F-7E6E-208BFDFAA7DC}"/>
              </a:ext>
            </a:extLst>
          </p:cNvPr>
          <p:cNvSpPr/>
          <p:nvPr/>
        </p:nvSpPr>
        <p:spPr>
          <a:xfrm>
            <a:off x="8972552" y="4800597"/>
            <a:ext cx="402773" cy="337458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40" name="Gerade Verbindung mit Pfeil 139">
            <a:extLst>
              <a:ext uri="{FF2B5EF4-FFF2-40B4-BE49-F238E27FC236}">
                <a16:creationId xmlns:a16="http://schemas.microsoft.com/office/drawing/2014/main" id="{5C562268-1844-D7EA-A0E4-711DB0C88200}"/>
              </a:ext>
            </a:extLst>
          </p:cNvPr>
          <p:cNvCxnSpPr>
            <a:cxnSpLocks/>
          </p:cNvCxnSpPr>
          <p:nvPr/>
        </p:nvCxnSpPr>
        <p:spPr>
          <a:xfrm flipH="1">
            <a:off x="8782822" y="4955258"/>
            <a:ext cx="684117" cy="4128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96731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</Words>
  <Application>Microsoft Macintosh PowerPoint</Application>
  <PresentationFormat>Breitbild</PresentationFormat>
  <Paragraphs>45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jura katchanov</dc:creator>
  <cp:lastModifiedBy>jura katchanov</cp:lastModifiedBy>
  <cp:revision>7</cp:revision>
  <dcterms:created xsi:type="dcterms:W3CDTF">2025-09-08T13:19:24Z</dcterms:created>
  <dcterms:modified xsi:type="dcterms:W3CDTF">2025-09-08T18:01:16Z</dcterms:modified>
</cp:coreProperties>
</file>