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5715000" type="screen16x10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120" d="100"/>
          <a:sy n="120" d="100"/>
        </p:scale>
        <p:origin x="200" y="53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116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058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33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452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3184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806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472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0959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671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901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751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DD54-B1CC-3B4F-A47D-73CB4E71F439}" type="datetimeFigureOut">
              <a:rPr lang="de-DE" smtClean="0"/>
              <a:t>05.07.25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BB642-8A0D-1447-994E-08534368C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493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-85283" y="-73189"/>
            <a:ext cx="4466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dirty="0" err="1">
                <a:solidFill>
                  <a:srgbClr val="FF0000"/>
                </a:solidFill>
                <a:latin typeface="Avenir Book"/>
                <a:cs typeface="Avenir Book"/>
              </a:rPr>
              <a:t>septic</a:t>
            </a:r>
            <a:r>
              <a:rPr lang="de-DE" sz="2000" b="1" dirty="0">
                <a:solidFill>
                  <a:srgbClr val="FF0000"/>
                </a:solidFill>
                <a:latin typeface="Avenir Book"/>
                <a:cs typeface="Avenir Book"/>
              </a:rPr>
              <a:t> </a:t>
            </a:r>
            <a:r>
              <a:rPr lang="de-DE" sz="2000" b="1" dirty="0" err="1">
                <a:solidFill>
                  <a:srgbClr val="FF0000"/>
                </a:solidFill>
                <a:latin typeface="Avenir Book"/>
                <a:cs typeface="Avenir Book"/>
              </a:rPr>
              <a:t>arthritis</a:t>
            </a:r>
            <a:r>
              <a:rPr lang="de-DE" sz="2000" b="1" dirty="0">
                <a:solidFill>
                  <a:srgbClr val="FF0000"/>
                </a:solidFill>
                <a:latin typeface="Avenir Book"/>
                <a:cs typeface="Avenir Book"/>
              </a:rPr>
              <a:t>: not </a:t>
            </a:r>
            <a:r>
              <a:rPr lang="de-DE" sz="2000" b="1" dirty="0" err="1">
                <a:solidFill>
                  <a:srgbClr val="FF0000"/>
                </a:solidFill>
                <a:latin typeface="Avenir Book"/>
                <a:cs typeface="Avenir Book"/>
              </a:rPr>
              <a:t>always</a:t>
            </a:r>
            <a:r>
              <a:rPr lang="de-DE" sz="2000" b="1" dirty="0">
                <a:solidFill>
                  <a:srgbClr val="FF0000"/>
                </a:solidFill>
                <a:latin typeface="Avenir Book"/>
                <a:cs typeface="Avenir Book"/>
              </a:rPr>
              <a:t> </a:t>
            </a:r>
            <a:r>
              <a:rPr lang="de-DE" sz="2000" b="1" i="1" dirty="0">
                <a:solidFill>
                  <a:srgbClr val="FF0000"/>
                </a:solidFill>
                <a:latin typeface="Avenir Book"/>
                <a:cs typeface="Avenir Book"/>
              </a:rPr>
              <a:t>S. </a:t>
            </a:r>
            <a:r>
              <a:rPr lang="de-DE" sz="2000" b="1" i="1" dirty="0" err="1">
                <a:solidFill>
                  <a:srgbClr val="FF0000"/>
                </a:solidFill>
                <a:latin typeface="Avenir Book"/>
                <a:cs typeface="Avenir Book"/>
              </a:rPr>
              <a:t>aureus</a:t>
            </a:r>
            <a:r>
              <a:rPr lang="de-DE" sz="2000" b="1" dirty="0">
                <a:solidFill>
                  <a:srgbClr val="FF0000"/>
                </a:solidFill>
                <a:latin typeface="Avenir Book"/>
                <a:cs typeface="Avenir Book"/>
              </a:rPr>
              <a:t>!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655125" y="326921"/>
            <a:ext cx="4374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Avenir Book"/>
                <a:cs typeface="Avenir Book"/>
              </a:rPr>
              <a:t>synovial</a:t>
            </a:r>
            <a:r>
              <a:rPr lang="de-DE" sz="2000" dirty="0">
                <a:latin typeface="Avenir Book"/>
                <a:cs typeface="Avenir Book"/>
              </a:rPr>
              <a:t> fluid </a:t>
            </a:r>
            <a:r>
              <a:rPr lang="de-DE" sz="2000" dirty="0" err="1">
                <a:latin typeface="Avenir Book"/>
                <a:cs typeface="Avenir Book"/>
              </a:rPr>
              <a:t>culture</a:t>
            </a:r>
            <a:r>
              <a:rPr lang="de-DE" sz="2000" dirty="0">
                <a:latin typeface="Avenir Book"/>
                <a:cs typeface="Avenir Book"/>
              </a:rPr>
              <a:t>: </a:t>
            </a:r>
            <a:r>
              <a:rPr lang="de-DE" sz="2000" i="1" dirty="0">
                <a:latin typeface="Avenir Book"/>
                <a:cs typeface="Avenir Book"/>
              </a:rPr>
              <a:t>S. </a:t>
            </a:r>
            <a:r>
              <a:rPr lang="de-DE" sz="2000" i="1" dirty="0" err="1">
                <a:latin typeface="Avenir Book"/>
                <a:cs typeface="Avenir Book"/>
              </a:rPr>
              <a:t>pneumoniae</a:t>
            </a:r>
            <a:endParaRPr lang="de-DE" sz="2000" i="1" dirty="0">
              <a:latin typeface="Avenir Book"/>
              <a:cs typeface="Avenir Book"/>
            </a:endParaRPr>
          </a:p>
        </p:txBody>
      </p:sp>
      <p:pic>
        <p:nvPicPr>
          <p:cNvPr id="2" name="Bild 1" descr="IMG_4811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172" y="680718"/>
            <a:ext cx="6712375" cy="503428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955422" y="5202160"/>
            <a:ext cx="2425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  <a:latin typeface="Avenir Book"/>
                <a:cs typeface="Avenir Book"/>
              </a:rPr>
              <a:t>BC: </a:t>
            </a:r>
            <a:r>
              <a:rPr lang="de-DE" sz="2000" i="1" dirty="0">
                <a:solidFill>
                  <a:schemeClr val="bg1"/>
                </a:solidFill>
                <a:latin typeface="Avenir Book"/>
                <a:cs typeface="Avenir Book"/>
              </a:rPr>
              <a:t>S. </a:t>
            </a:r>
            <a:r>
              <a:rPr lang="de-DE" sz="2000" i="1" dirty="0" err="1">
                <a:solidFill>
                  <a:schemeClr val="bg1"/>
                </a:solidFill>
                <a:latin typeface="Avenir Book"/>
                <a:cs typeface="Avenir Book"/>
              </a:rPr>
              <a:t>pneumoniae</a:t>
            </a:r>
            <a:endParaRPr lang="de-DE" sz="2000" i="1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4921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6" descr="IMG_5768 small.jpg">
            <a:extLst>
              <a:ext uri="{FF2B5EF4-FFF2-40B4-BE49-F238E27FC236}">
                <a16:creationId xmlns:a16="http://schemas.microsoft.com/office/drawing/2014/main" id="{965899DA-395D-6A6E-FEA9-978C1D009F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2"/>
          <a:stretch/>
        </p:blipFill>
        <p:spPr>
          <a:xfrm>
            <a:off x="914399" y="501827"/>
            <a:ext cx="7708606" cy="513442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BD01259-13DA-57F5-D6CC-B776C1BFC22B}"/>
              </a:ext>
            </a:extLst>
          </p:cNvPr>
          <p:cNvSpPr txBox="1"/>
          <p:nvPr/>
        </p:nvSpPr>
        <p:spPr>
          <a:xfrm>
            <a:off x="2877482" y="78748"/>
            <a:ext cx="4057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Avenir Book"/>
                <a:cs typeface="Avenir Book"/>
              </a:rPr>
              <a:t>synovial</a:t>
            </a:r>
            <a:r>
              <a:rPr lang="de-DE" sz="2000" dirty="0">
                <a:latin typeface="Avenir Book"/>
                <a:cs typeface="Avenir Book"/>
              </a:rPr>
              <a:t> fluid </a:t>
            </a:r>
            <a:r>
              <a:rPr lang="de-DE" sz="2000" dirty="0" err="1">
                <a:latin typeface="Avenir Book"/>
                <a:cs typeface="Avenir Book"/>
              </a:rPr>
              <a:t>culture</a:t>
            </a:r>
            <a:r>
              <a:rPr lang="de-DE" sz="2000" dirty="0">
                <a:latin typeface="Avenir Book"/>
                <a:cs typeface="Avenir Book"/>
              </a:rPr>
              <a:t>: </a:t>
            </a:r>
            <a:r>
              <a:rPr lang="de-DE" sz="2000" i="1" dirty="0">
                <a:latin typeface="Avenir Book"/>
                <a:cs typeface="Avenir Book"/>
              </a:rPr>
              <a:t>S. pyogenes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CE71CC1-9B7D-6373-DC91-05BCD10FD470}"/>
              </a:ext>
            </a:extLst>
          </p:cNvPr>
          <p:cNvSpPr txBox="1"/>
          <p:nvPr/>
        </p:nvSpPr>
        <p:spPr>
          <a:xfrm>
            <a:off x="1255054" y="5013118"/>
            <a:ext cx="2541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Avenir Book"/>
                <a:cs typeface="Avenir Book"/>
              </a:rPr>
              <a:t>BC: </a:t>
            </a:r>
            <a:r>
              <a:rPr lang="de-DE" sz="2400" b="1" i="1" dirty="0">
                <a:solidFill>
                  <a:schemeClr val="bg1"/>
                </a:solidFill>
                <a:latin typeface="Avenir Book"/>
                <a:cs typeface="Avenir Book"/>
              </a:rPr>
              <a:t>S. pyogenes</a:t>
            </a:r>
          </a:p>
        </p:txBody>
      </p:sp>
    </p:spTree>
    <p:extLst>
      <p:ext uri="{BB962C8B-B14F-4D97-AF65-F5344CB8AC3E}">
        <p14:creationId xmlns:p14="http://schemas.microsoft.com/office/powerpoint/2010/main" val="2391823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37A2B-1730-95FE-4662-22E1F8439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0A68F492-DC2E-BD8B-249F-6D5C0F43CED4}"/>
              </a:ext>
            </a:extLst>
          </p:cNvPr>
          <p:cNvSpPr txBox="1"/>
          <p:nvPr/>
        </p:nvSpPr>
        <p:spPr>
          <a:xfrm>
            <a:off x="465777" y="493125"/>
            <a:ext cx="4384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Avenir Book"/>
                <a:cs typeface="Avenir Book"/>
              </a:rPr>
              <a:t>synovial</a:t>
            </a:r>
            <a:r>
              <a:rPr lang="de-DE" sz="2000" dirty="0">
                <a:latin typeface="Avenir Book"/>
                <a:cs typeface="Avenir Book"/>
              </a:rPr>
              <a:t> fluid </a:t>
            </a:r>
            <a:r>
              <a:rPr lang="de-DE" sz="2000" dirty="0" err="1">
                <a:latin typeface="Avenir Book"/>
                <a:cs typeface="Avenir Book"/>
              </a:rPr>
              <a:t>culture</a:t>
            </a:r>
            <a:r>
              <a:rPr lang="de-DE" sz="2000" dirty="0">
                <a:latin typeface="Avenir Book"/>
                <a:cs typeface="Avenir Book"/>
              </a:rPr>
              <a:t>: </a:t>
            </a:r>
            <a:r>
              <a:rPr lang="de-DE" sz="2000" i="1" dirty="0">
                <a:latin typeface="Avenir Book"/>
                <a:cs typeface="Avenir Book"/>
              </a:rPr>
              <a:t>K. pneumoniae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A947AE3-573A-6D1D-0A11-31FCA664599C}"/>
              </a:ext>
            </a:extLst>
          </p:cNvPr>
          <p:cNvSpPr txBox="1"/>
          <p:nvPr/>
        </p:nvSpPr>
        <p:spPr>
          <a:xfrm>
            <a:off x="1052276" y="5013118"/>
            <a:ext cx="294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>
                <a:latin typeface="Avenir Book"/>
                <a:cs typeface="Avenir Book"/>
              </a:rPr>
              <a:t>BC: </a:t>
            </a:r>
            <a:r>
              <a:rPr lang="de-DE" sz="2400" b="1" i="1" dirty="0">
                <a:latin typeface="Avenir Book"/>
                <a:cs typeface="Avenir Book"/>
              </a:rPr>
              <a:t>K. pneumoniae</a:t>
            </a:r>
          </a:p>
        </p:txBody>
      </p:sp>
      <p:pic>
        <p:nvPicPr>
          <p:cNvPr id="6" name="Grafik 5" descr="Ein Bild, das Person, Fleisch, Verletzung, Vene enthält.&#10;&#10;KI-generierte Inhalte können fehlerhaft sein.">
            <a:extLst>
              <a:ext uri="{FF2B5EF4-FFF2-40B4-BE49-F238E27FC236}">
                <a16:creationId xmlns:a16="http://schemas.microsoft.com/office/drawing/2014/main" id="{E1E1819D-6F99-C2F8-1DD9-44C4BCB877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52" b="10904"/>
          <a:stretch>
            <a:fillRect/>
          </a:stretch>
        </p:blipFill>
        <p:spPr>
          <a:xfrm>
            <a:off x="285750" y="1084587"/>
            <a:ext cx="4286250" cy="3545826"/>
          </a:xfrm>
          <a:prstGeom prst="rect">
            <a:avLst/>
          </a:prstGeom>
        </p:spPr>
      </p:pic>
      <p:pic>
        <p:nvPicPr>
          <p:cNvPr id="8" name="Grafik 7" descr="Ein Bild, das Person, Fleisch, Im Haus, Vene enthält.&#10;&#10;KI-generierte Inhalte können fehlerhaft sein.">
            <a:extLst>
              <a:ext uri="{FF2B5EF4-FFF2-40B4-BE49-F238E27FC236}">
                <a16:creationId xmlns:a16="http://schemas.microsoft.com/office/drawing/2014/main" id="{142F4812-13D7-DAF9-4A75-BBF795AB6E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72" r="16512"/>
          <a:stretch>
            <a:fillRect/>
          </a:stretch>
        </p:blipFill>
        <p:spPr>
          <a:xfrm>
            <a:off x="6020084" y="0"/>
            <a:ext cx="265813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0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669336"/>
      </p:ext>
    </p:extLst>
  </p:cSld>
  <p:clrMapOvr>
    <a:masterClrMapping/>
  </p:clrMapOvr>
</p:sld>
</file>

<file path=ppt/theme/theme1.xml><?xml version="1.0" encoding="utf-8"?>
<a:theme xmlns:a="http://schemas.openxmlformats.org/drawingml/2006/main" name="Mental Roadma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Mental Roadmap.potx</Template>
  <TotalTime>0</TotalTime>
  <Words>45</Words>
  <Application>Microsoft Macintosh PowerPoint</Application>
  <PresentationFormat>Bildschirmpräsentation (16:10)</PresentationFormat>
  <Paragraphs>7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Avenir Book</vt:lpstr>
      <vt:lpstr>Calibri</vt:lpstr>
      <vt:lpstr>Mental Roadmap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Juri Katchanov</dc:creator>
  <cp:lastModifiedBy>jura katchanov</cp:lastModifiedBy>
  <cp:revision>5</cp:revision>
  <dcterms:created xsi:type="dcterms:W3CDTF">2019-02-24T20:22:59Z</dcterms:created>
  <dcterms:modified xsi:type="dcterms:W3CDTF">2025-07-05T05:01:58Z</dcterms:modified>
</cp:coreProperties>
</file>